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4057" r:id="rId2"/>
  </p:sldMasterIdLst>
  <p:notesMasterIdLst>
    <p:notesMasterId r:id="rId32"/>
  </p:notesMasterIdLst>
  <p:handoutMasterIdLst>
    <p:handoutMasterId r:id="rId33"/>
  </p:handoutMasterIdLst>
  <p:sldIdLst>
    <p:sldId id="812" r:id="rId3"/>
    <p:sldId id="786" r:id="rId4"/>
    <p:sldId id="791" r:id="rId5"/>
    <p:sldId id="922" r:id="rId6"/>
    <p:sldId id="931" r:id="rId7"/>
    <p:sldId id="932" r:id="rId8"/>
    <p:sldId id="944" r:id="rId9"/>
    <p:sldId id="923" r:id="rId10"/>
    <p:sldId id="933" r:id="rId11"/>
    <p:sldId id="945" r:id="rId12"/>
    <p:sldId id="934" r:id="rId13"/>
    <p:sldId id="946" r:id="rId14"/>
    <p:sldId id="924" r:id="rId15"/>
    <p:sldId id="935" r:id="rId16"/>
    <p:sldId id="936" r:id="rId17"/>
    <p:sldId id="937" r:id="rId18"/>
    <p:sldId id="929" r:id="rId19"/>
    <p:sldId id="938" r:id="rId20"/>
    <p:sldId id="947" r:id="rId21"/>
    <p:sldId id="939" r:id="rId22"/>
    <p:sldId id="948" r:id="rId23"/>
    <p:sldId id="940" r:id="rId24"/>
    <p:sldId id="949" r:id="rId25"/>
    <p:sldId id="950" r:id="rId26"/>
    <p:sldId id="941" r:id="rId27"/>
    <p:sldId id="930" r:id="rId28"/>
    <p:sldId id="951" r:id="rId29"/>
    <p:sldId id="942" r:id="rId30"/>
    <p:sldId id="943" r:id="rId31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e Gibbons" initials="JG" lastIdx="12" clrIdx="0"/>
  <p:cmAuthor id="1" name="Rodrigo Floriano" initials="RF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7E86"/>
    <a:srgbClr val="C0C0C4"/>
    <a:srgbClr val="678DC5"/>
    <a:srgbClr val="3E67A4"/>
    <a:srgbClr val="3E8DC5"/>
    <a:srgbClr val="5F5F65"/>
    <a:srgbClr val="FFFFFF"/>
    <a:srgbClr val="8E8E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71" autoAdjust="0"/>
    <p:restoredTop sz="89277" autoAdjust="0"/>
  </p:normalViewPr>
  <p:slideViewPr>
    <p:cSldViewPr snapToGrid="0">
      <p:cViewPr varScale="1">
        <p:scale>
          <a:sx n="98" d="100"/>
          <a:sy n="98" d="100"/>
        </p:scale>
        <p:origin x="54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2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68"/>
    </p:cViewPr>
  </p:sorterViewPr>
  <p:notesViewPr>
    <p:cSldViewPr snapToGrid="0">
      <p:cViewPr varScale="1">
        <p:scale>
          <a:sx n="80" d="100"/>
          <a:sy n="80" d="100"/>
        </p:scale>
        <p:origin x="-978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2.xml"/><Relationship Id="rId13" Type="http://schemas.openxmlformats.org/officeDocument/2006/relationships/slide" Target="slides/slide19.xml"/><Relationship Id="rId18" Type="http://schemas.openxmlformats.org/officeDocument/2006/relationships/slide" Target="slides/slide24.xml"/><Relationship Id="rId3" Type="http://schemas.openxmlformats.org/officeDocument/2006/relationships/slide" Target="slides/slide6.xml"/><Relationship Id="rId21" Type="http://schemas.openxmlformats.org/officeDocument/2006/relationships/slide" Target="slides/slide28.xml"/><Relationship Id="rId7" Type="http://schemas.openxmlformats.org/officeDocument/2006/relationships/slide" Target="slides/slide11.xml"/><Relationship Id="rId12" Type="http://schemas.openxmlformats.org/officeDocument/2006/relationships/slide" Target="slides/slide18.xml"/><Relationship Id="rId17" Type="http://schemas.openxmlformats.org/officeDocument/2006/relationships/slide" Target="slides/slide23.xml"/><Relationship Id="rId2" Type="http://schemas.openxmlformats.org/officeDocument/2006/relationships/slide" Target="slides/slide5.xml"/><Relationship Id="rId16" Type="http://schemas.openxmlformats.org/officeDocument/2006/relationships/slide" Target="slides/slide22.xml"/><Relationship Id="rId20" Type="http://schemas.openxmlformats.org/officeDocument/2006/relationships/slide" Target="slides/slide27.xml"/><Relationship Id="rId1" Type="http://schemas.openxmlformats.org/officeDocument/2006/relationships/slide" Target="slides/slide4.xml"/><Relationship Id="rId6" Type="http://schemas.openxmlformats.org/officeDocument/2006/relationships/slide" Target="slides/slide10.xml"/><Relationship Id="rId11" Type="http://schemas.openxmlformats.org/officeDocument/2006/relationships/slide" Target="slides/slide16.xml"/><Relationship Id="rId5" Type="http://schemas.openxmlformats.org/officeDocument/2006/relationships/slide" Target="slides/slide9.xml"/><Relationship Id="rId15" Type="http://schemas.openxmlformats.org/officeDocument/2006/relationships/slide" Target="slides/slide21.xml"/><Relationship Id="rId10" Type="http://schemas.openxmlformats.org/officeDocument/2006/relationships/slide" Target="slides/slide15.xml"/><Relationship Id="rId19" Type="http://schemas.openxmlformats.org/officeDocument/2006/relationships/slide" Target="slides/slide25.xml"/><Relationship Id="rId4" Type="http://schemas.openxmlformats.org/officeDocument/2006/relationships/slide" Target="slides/slide7.xml"/><Relationship Id="rId9" Type="http://schemas.openxmlformats.org/officeDocument/2006/relationships/slide" Target="slides/slide14.xml"/><Relationship Id="rId14" Type="http://schemas.openxmlformats.org/officeDocument/2006/relationships/slide" Target="slides/slide20.xml"/><Relationship Id="rId22" Type="http://schemas.openxmlformats.org/officeDocument/2006/relationships/slide" Target="slides/slide2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3" name="Rectangle 12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ru-RU" sz="800" dirty="0"/>
              <a:t>© Cisco Systems, Inc., 2006 г. Все права защищены.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ru-RU" sz="800" dirty="0"/>
              <a:t>Presentation_ID.scr</a:t>
            </a:r>
          </a:p>
        </p:txBody>
      </p:sp>
      <p:sp>
        <p:nvSpPr>
          <p:cNvPr id="5124" name="Line 13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5" name="Rectangle 14"/>
          <p:cNvSpPr>
            <a:spLocks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/>
          <a:p>
            <a:pPr algn="r" defTabSz="903288">
              <a:lnSpc>
                <a:spcPct val="100000"/>
              </a:lnSpc>
            </a:pPr>
            <a:fld id="{22244E67-557B-7741-B9F5-F61AA18495DF}" type="slidenum">
              <a:rPr lang="en-US" sz="800"/>
              <a:pPr algn="r" defTabSz="903288">
                <a:lnSpc>
                  <a:spcPct val="100000"/>
                </a:lnSpc>
              </a:pPr>
              <a:t>‹#›</a:t>
            </a:fld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181015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57150" y="8785225"/>
            <a:ext cx="3885458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ru-RU" sz="800" dirty="0"/>
              <a:t>© Cisco Systems, Inc., 2006 г. Все права защищены.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ru-RU" sz="800" dirty="0"/>
              <a:t>Presentation_ID.scr</a:t>
            </a:r>
          </a:p>
        </p:txBody>
      </p:sp>
      <p:sp>
        <p:nvSpPr>
          <p:cNvPr id="6148" name="Line 10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19" tIns="0" rIns="18819" bIns="0" numCol="1" anchor="b" anchorCtr="0" compatLnSpc="1">
            <a:prstTxWarp prst="textNoShape">
              <a:avLst/>
            </a:prstTxWarp>
          </a:bodyPr>
          <a:lstStyle>
            <a:lvl1pPr algn="r" defTabSz="903288">
              <a:lnSpc>
                <a:spcPct val="100000"/>
              </a:lnSpc>
              <a:defRPr sz="800" smtClean="0">
                <a:cs typeface="+mn-cs"/>
              </a:defRPr>
            </a:lvl1pPr>
          </a:lstStyle>
          <a:p>
            <a:pPr>
              <a:defRPr/>
            </a:pPr>
            <a:fld id="{F4CE0E46-7F05-B940-8356-5580BE265E49}" type="slidenum">
              <a:rPr lang="en-US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150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244475"/>
            <a:ext cx="5321300" cy="3990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"/>
            </a:ext>
          </a:extLst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8350" y="4378325"/>
            <a:ext cx="5468938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7" tIns="50185" rIns="95667" bIns="50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646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5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82600" indent="-120650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D9030C1-C977-B14B-8EB7-BA2B30FCDB63}" type="slidenum">
              <a:rPr lang="en-US" sz="800"/>
              <a:pPr/>
              <a:t>1</a:t>
            </a:fld>
            <a:endParaRPr lang="ru-RU" sz="800" dirty="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3397270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10</a:t>
            </a:fld>
            <a:endParaRPr lang="ru-RU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</a:rPr>
              <a:t>3.2.</a:t>
            </a:r>
            <a:r>
              <a:rPr lang="ru-RU" sz="1200" dirty="0"/>
              <a:t> Общение на языке сети</a:t>
            </a:r>
            <a:endParaRPr lang="ru-RU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/>
              <a:t>3.2.1. Работа с моделью взаимодействия открытых систем (OSI)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11</a:t>
            </a:fld>
            <a:endParaRPr lang="ru-RU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</a:rPr>
              <a:t>3.2.</a:t>
            </a:r>
            <a:r>
              <a:rPr lang="ru-RU" sz="1200" dirty="0"/>
              <a:t> Общение на языке сети</a:t>
            </a:r>
            <a:endParaRPr lang="ru-RU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/>
              <a:t>3.2.2. Протоколы для проводных сетей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12</a:t>
            </a:fld>
            <a:endParaRPr lang="ru-RU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</a:rPr>
              <a:t>3.2.</a:t>
            </a:r>
            <a:r>
              <a:rPr lang="ru-RU" sz="1200" dirty="0"/>
              <a:t> Общение на языке сети</a:t>
            </a:r>
            <a:endParaRPr lang="ru-RU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/>
              <a:t>3.2.2. Протоколы для проводных сетей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13</a:t>
            </a:fld>
            <a:endParaRPr lang="ru-RU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ru-RU" b="0" dirty="0"/>
              <a:t>Программа Сетевой академии Cisco</a:t>
            </a:r>
          </a:p>
          <a:p>
            <a:pPr marL="0" indent="0" eaLnBrk="1" hangingPunct="1">
              <a:buFontTx/>
              <a:buNone/>
            </a:pP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Arial" charset="0"/>
              </a:rPr>
              <a:t>Основы сетевых технологий*</a:t>
            </a:r>
          </a:p>
          <a:p>
            <a:pPr marL="0" indent="0" eaLnBrk="1" hangingPunct="1">
              <a:buFontTx/>
              <a:buNone/>
            </a:pP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Arial" charset="0"/>
              </a:rPr>
              <a:t>Глава 3. Передача данных по локальной сети 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28677331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14</a:t>
            </a:fld>
            <a:endParaRPr lang="ru-RU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15</a:t>
            </a:fld>
            <a:endParaRPr lang="ru-RU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16</a:t>
            </a:fld>
            <a:endParaRPr lang="ru-RU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17</a:t>
            </a:fld>
            <a:endParaRPr lang="ru-RU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28677331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18</a:t>
            </a:fld>
            <a:endParaRPr lang="ru-RU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19</a:t>
            </a:fld>
            <a:endParaRPr lang="ru-RU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2</a:t>
            </a:fld>
            <a:endParaRPr lang="ru-RU" sz="800" b="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38055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20</a:t>
            </a:fld>
            <a:endParaRPr lang="ru-RU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21</a:t>
            </a:fld>
            <a:endParaRPr lang="ru-RU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22</a:t>
            </a:fld>
            <a:endParaRPr lang="ru-RU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23</a:t>
            </a:fld>
            <a:endParaRPr lang="ru-RU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24</a:t>
            </a:fld>
            <a:endParaRPr lang="ru-RU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25</a:t>
            </a:fld>
            <a:endParaRPr lang="ru-RU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26</a:t>
            </a:fld>
            <a:endParaRPr lang="ru-RU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28677331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27</a:t>
            </a:fld>
            <a:endParaRPr lang="ru-RU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28</a:t>
            </a:fld>
            <a:endParaRPr lang="ru-RU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29</a:t>
            </a:fld>
            <a:endParaRPr lang="ru-RU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3</a:t>
            </a:fld>
            <a:endParaRPr lang="ru-RU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2867733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4</a:t>
            </a:fld>
            <a:endParaRPr lang="ru-RU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5</a:t>
            </a:fld>
            <a:endParaRPr lang="ru-RU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6</a:t>
            </a:fld>
            <a:endParaRPr lang="ru-RU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7</a:t>
            </a:fld>
            <a:endParaRPr lang="ru-RU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8</a:t>
            </a:fld>
            <a:endParaRPr lang="ru-RU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2867733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9</a:t>
            </a:fld>
            <a:endParaRPr lang="ru-RU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200" kern="1200" dirty="0">
                <a:solidFill>
                  <a:schemeClr val="tx1"/>
                </a:solidFill>
                <a:latin typeface="Arial" charset="0"/>
              </a:rPr>
              <a:t>3.2.</a:t>
            </a:r>
            <a:r>
              <a:rPr lang="ru-RU" sz="1200" dirty="0"/>
              <a:t> Общение на языке сети</a:t>
            </a:r>
            <a:endParaRPr lang="ru-RU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/>
              <a:t>3.2.1. Работа с моделью взаимодействия открытых систем (OSI)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CoverAr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3888"/>
            <a:ext cx="9140825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ru-RU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</a:pPr>
            <a:r>
              <a:rPr lang="ru-RU" sz="700" dirty="0">
                <a:solidFill>
                  <a:srgbClr val="D3D3D3"/>
                </a:solidFill>
              </a:rPr>
              <a:t>Глава 3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C7FBAF0-BCF5-8741-945F-3C6763791038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ru-RU" sz="1000" dirty="0">
              <a:solidFill>
                <a:srgbClr val="D3D3D3"/>
              </a:solidFill>
            </a:endParaRPr>
          </a:p>
        </p:txBody>
      </p:sp>
      <p:pic>
        <p:nvPicPr>
          <p:cNvPr id="9" name="Picture 9" descr="Cisco_New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Cis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47" name="Rectangle 7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9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4008331" y="6670675"/>
            <a:ext cx="23479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ru-RU" sz="700" dirty="0">
                <a:solidFill>
                  <a:srgbClr val="D3D3D3"/>
                </a:solidFill>
              </a:rPr>
              <a:t>© Cisco Systems, 2007–2010. Все права защищены.</a:t>
            </a:r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ru-RU" sz="700" dirty="0">
                <a:solidFill>
                  <a:srgbClr val="D3D3D3"/>
                </a:solidFill>
              </a:rPr>
              <a:t>Публичная информация Cisco</a:t>
            </a:r>
          </a:p>
        </p:txBody>
      </p:sp>
    </p:spTree>
    <p:extLst>
      <p:ext uri="{BB962C8B-B14F-4D97-AF65-F5344CB8AC3E}">
        <p14:creationId xmlns:p14="http://schemas.microsoft.com/office/powerpoint/2010/main" val="385402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7525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766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98513"/>
            <a:ext cx="8145462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38" y="2014538"/>
            <a:ext cx="7940675" cy="3571875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969748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2/27/2019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2/27/2019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2/27/2019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2/27/2019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02293"/>
            <a:ext cx="8145462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638" y="1687390"/>
            <a:ext cx="7940675" cy="4720787"/>
          </a:xfrm>
        </p:spPr>
        <p:txBody>
          <a:bodyPr/>
          <a:lstStyle>
            <a:lvl2pPr marL="457200" indent="-228600">
              <a:buFont typeface="Arial" panose="020B0604020202020204" pitchFamily="34" charset="0"/>
              <a:buChar char="•"/>
              <a:defRPr/>
            </a:lvl2pPr>
            <a:lvl3pPr marL="914400" indent="-225425">
              <a:buSzPct val="75000"/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975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2/27/2019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15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894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027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836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858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499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190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"/>
            </a:ext>
          </a:extLst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ru-RU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</a:pPr>
            <a:r>
              <a:rPr lang="ru-RU" sz="700" dirty="0">
                <a:solidFill>
                  <a:srgbClr val="D3D3D3"/>
                </a:solidFill>
              </a:rPr>
              <a:t>Глава 3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28856D66-2D7E-BA44-8BF8-F720D8CAD36C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ru-RU" sz="1000" dirty="0">
              <a:solidFill>
                <a:srgbClr val="D3D3D3"/>
              </a:solidFill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6398" y="2078328"/>
            <a:ext cx="7940675" cy="395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30" name="Picture 7" descr="PPt_TopBand_Artwor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4008331" y="6670675"/>
            <a:ext cx="23479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ru-RU" sz="700" dirty="0">
                <a:solidFill>
                  <a:srgbClr val="D3D3D3"/>
                </a:solidFill>
              </a:rPr>
              <a:t>© Cisco Systems, 2007–2010. Все права защищены.</a:t>
            </a: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ru-RU" sz="700" dirty="0">
                <a:solidFill>
                  <a:srgbClr val="D3D3D3"/>
                </a:solidFill>
              </a:rPr>
              <a:t>Публичная информация Cisco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</p:sldLayoutIdLst>
  <p:txStyles>
    <p:titleStyle>
      <a:lvl1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ＭＳ Ｐゴシック" charset="0"/>
          <a:cs typeface="ＭＳ Ｐゴシック" charset="0"/>
        </a:defRPr>
      </a:lvl1pPr>
      <a:lvl2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1" fontAlgn="base" hangingPunct="1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7713" indent="-29051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914400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254125" indent="117475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604963" indent="223838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0621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2/27/2019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11" name="Rectangle 278"/>
          <p:cNvSpPr>
            <a:spLocks noChangeArrowheads="1"/>
          </p:cNvSpPr>
          <p:nvPr userDrawn="1"/>
        </p:nvSpPr>
        <p:spPr bwMode="auto">
          <a:xfrm>
            <a:off x="3963727" y="6672263"/>
            <a:ext cx="20224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ru-RU" sz="700" dirty="0">
                <a:solidFill>
                  <a:srgbClr val="D3D3D3"/>
                </a:solidFill>
              </a:rPr>
              <a:t>© Cisco Systems, 2008. Все права защищены.</a:t>
            </a:r>
          </a:p>
        </p:txBody>
      </p:sp>
      <p:sp>
        <p:nvSpPr>
          <p:cNvPr id="16" name="Rectangle 279"/>
          <p:cNvSpPr>
            <a:spLocks noChangeArrowheads="1"/>
          </p:cNvSpPr>
          <p:nvPr userDrawn="1"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ru-RU" sz="700" dirty="0">
                <a:solidFill>
                  <a:srgbClr val="D3D3D3"/>
                </a:solidFill>
              </a:rPr>
              <a:t>Конфиденциальная информация Cisco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945" y="1781846"/>
            <a:ext cx="7772400" cy="1829761"/>
          </a:xfrm>
        </p:spPr>
        <p:txBody>
          <a:bodyPr/>
          <a:lstStyle/>
          <a:p>
            <a:pPr eaLnBrk="1" hangingPunct="1"/>
            <a:r>
              <a:rPr lang="ru-RU" sz="2400" dirty="0">
                <a:latin typeface="Arial" charset="0"/>
              </a:rPr>
              <a:t>Лекция 3</a:t>
            </a:r>
            <a:r>
              <a:rPr sz="2400" dirty="0"/>
              <a:t/>
            </a:r>
            <a:br>
              <a:rPr sz="2400" dirty="0"/>
            </a:br>
            <a:r>
              <a:rPr lang="kk-KZ" sz="2400" dirty="0"/>
              <a:t>Ақпараттардың желілер арқылы таралуы</a:t>
            </a:r>
            <a:endParaRPr lang="ru-RU" sz="2400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264652"/>
      </p:ext>
    </p:extLst>
  </p:cSld>
  <p:clrMapOvr>
    <a:masterClrMapping/>
  </p:clrMapOvr>
  <p:transition advTm="4378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09" y="1733812"/>
            <a:ext cx="8733677" cy="4926405"/>
          </a:xfrm>
        </p:spPr>
        <p:txBody>
          <a:bodyPr/>
          <a:lstStyle/>
          <a:p>
            <a:r>
              <a:rPr lang="en-US" dirty="0"/>
              <a:t>OSI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en-US" dirty="0"/>
              <a:t>TCP/IP </a:t>
            </a:r>
            <a:r>
              <a:rPr lang="ru-RU" dirty="0" err="1"/>
              <a:t>үлгілерін</a:t>
            </a:r>
            <a:r>
              <a:rPr lang="ru-RU" dirty="0"/>
              <a:t> </a:t>
            </a:r>
            <a:r>
              <a:rPr lang="ru-RU" dirty="0" err="1"/>
              <a:t>салыстыру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3363" y="2457762"/>
            <a:ext cx="4795838" cy="374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21B51BB5-DCD9-43AC-95B7-5E0D43A5F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99917228"/>
      </p:ext>
    </p:extLst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09" y="1303020"/>
            <a:ext cx="8733677" cy="5151457"/>
          </a:xfrm>
        </p:spPr>
        <p:txBody>
          <a:bodyPr>
            <a:normAutofit/>
          </a:bodyPr>
          <a:lstStyle/>
          <a:p>
            <a:r>
              <a:rPr lang="ru-RU" sz="1400" dirty="0"/>
              <a:t>Перевести в</a:t>
            </a:r>
            <a:r>
              <a:rPr lang="en-US" sz="1400" dirty="0" err="1"/>
              <a:t>GoogleBing</a:t>
            </a:r>
            <a:r>
              <a:rPr lang="ru-RU" sz="1400" dirty="0"/>
              <a:t>Неге </a:t>
            </a:r>
            <a:r>
              <a:rPr lang="en-US" sz="1400" dirty="0"/>
              <a:t>Ethernet? </a:t>
            </a:r>
          </a:p>
          <a:p>
            <a:r>
              <a:rPr lang="en-US" sz="1400" dirty="0"/>
              <a:t>Ethernet </a:t>
            </a:r>
            <a:r>
              <a:rPr lang="ru-RU" sz="1400" dirty="0"/>
              <a:t>де-факто </a:t>
            </a:r>
            <a:r>
              <a:rPr lang="ru-RU" sz="1400" dirty="0" err="1"/>
              <a:t>стандартына</a:t>
            </a:r>
            <a:r>
              <a:rPr lang="ru-RU" sz="1400" dirty="0"/>
              <a:t> </a:t>
            </a:r>
            <a:r>
              <a:rPr lang="ru-RU" sz="1400" dirty="0" err="1"/>
              <a:t>айналды</a:t>
            </a:r>
            <a:r>
              <a:rPr lang="ru-RU" sz="1400" dirty="0"/>
              <a:t>.</a:t>
            </a:r>
          </a:p>
          <a:p>
            <a:r>
              <a:rPr lang="ru-RU" sz="1400" dirty="0" err="1"/>
              <a:t>Бұл</a:t>
            </a:r>
            <a:r>
              <a:rPr lang="ru-RU" sz="1400" dirty="0"/>
              <a:t> технология </a:t>
            </a:r>
            <a:r>
              <a:rPr lang="ru-RU" sz="1400" dirty="0" err="1"/>
              <a:t>барлық</a:t>
            </a:r>
            <a:r>
              <a:rPr lang="ru-RU" sz="1400" dirty="0"/>
              <a:t> </a:t>
            </a:r>
            <a:r>
              <a:rPr lang="ru-RU" sz="1400" dirty="0" err="1"/>
              <a:t>сымды</a:t>
            </a:r>
            <a:r>
              <a:rPr lang="ru-RU" sz="1400" dirty="0"/>
              <a:t> </a:t>
            </a:r>
            <a:r>
              <a:rPr lang="ru-RU" sz="1400" dirty="0" err="1"/>
              <a:t>жергілікті</a:t>
            </a:r>
            <a:r>
              <a:rPr lang="ru-RU" sz="1400" dirty="0"/>
              <a:t> </a:t>
            </a:r>
            <a:r>
              <a:rPr lang="ru-RU" sz="1400" dirty="0" err="1"/>
              <a:t>желілерде</a:t>
            </a:r>
            <a:r>
              <a:rPr lang="ru-RU" sz="1400" dirty="0"/>
              <a:t> </a:t>
            </a:r>
            <a:r>
              <a:rPr lang="ru-RU" sz="1400" dirty="0" err="1"/>
              <a:t>қолданылады</a:t>
            </a:r>
            <a:r>
              <a:rPr lang="ru-RU" sz="1400" dirty="0"/>
              <a:t> </a:t>
            </a:r>
            <a:r>
              <a:rPr lang="ru-RU" sz="1400" dirty="0" err="1"/>
              <a:t>дегенді</a:t>
            </a:r>
            <a:r>
              <a:rPr lang="ru-RU" sz="1400" dirty="0"/>
              <a:t> </a:t>
            </a:r>
            <a:r>
              <a:rPr lang="ru-RU" sz="1400" dirty="0" err="1"/>
              <a:t>білдіреді.Неге</a:t>
            </a:r>
            <a:r>
              <a:rPr lang="ru-RU" sz="1400" dirty="0"/>
              <a:t> </a:t>
            </a:r>
            <a:r>
              <a:rPr lang="en-US" sz="1400" dirty="0"/>
              <a:t>Ethernet? </a:t>
            </a:r>
          </a:p>
          <a:p>
            <a:r>
              <a:rPr lang="en-US" sz="1400" dirty="0"/>
              <a:t>Ethernet </a:t>
            </a:r>
            <a:r>
              <a:rPr lang="ru-RU" sz="1400" dirty="0"/>
              <a:t>де-факто </a:t>
            </a:r>
            <a:r>
              <a:rPr lang="ru-RU" sz="1400" dirty="0" err="1"/>
              <a:t>стандартына</a:t>
            </a:r>
            <a:r>
              <a:rPr lang="ru-RU" sz="1400" dirty="0"/>
              <a:t> </a:t>
            </a:r>
            <a:r>
              <a:rPr lang="ru-RU" sz="1400" dirty="0" err="1"/>
              <a:t>айналды</a:t>
            </a:r>
            <a:r>
              <a:rPr lang="ru-RU" sz="1400" dirty="0"/>
              <a:t>.</a:t>
            </a:r>
          </a:p>
          <a:p>
            <a:r>
              <a:rPr lang="ru-RU" sz="1400" dirty="0" err="1"/>
              <a:t>Бұл</a:t>
            </a:r>
            <a:r>
              <a:rPr lang="ru-RU" sz="1400" dirty="0"/>
              <a:t> технология </a:t>
            </a:r>
            <a:r>
              <a:rPr lang="ru-RU" sz="1400" dirty="0" err="1"/>
              <a:t>барлық</a:t>
            </a:r>
            <a:r>
              <a:rPr lang="ru-RU" sz="1400" dirty="0"/>
              <a:t> </a:t>
            </a:r>
            <a:r>
              <a:rPr lang="ru-RU" sz="1400" dirty="0" err="1"/>
              <a:t>сымды</a:t>
            </a:r>
            <a:r>
              <a:rPr lang="ru-RU" sz="1400" dirty="0"/>
              <a:t> </a:t>
            </a:r>
            <a:r>
              <a:rPr lang="ru-RU" sz="1400" dirty="0" err="1"/>
              <a:t>жергілікті</a:t>
            </a:r>
            <a:r>
              <a:rPr lang="ru-RU" sz="1400" dirty="0"/>
              <a:t> </a:t>
            </a:r>
            <a:r>
              <a:rPr lang="ru-RU" sz="1400" dirty="0" err="1"/>
              <a:t>желілерде</a:t>
            </a:r>
            <a:r>
              <a:rPr lang="ru-RU" sz="1400" dirty="0"/>
              <a:t> </a:t>
            </a:r>
            <a:r>
              <a:rPr lang="ru-RU" sz="1400" dirty="0" err="1"/>
              <a:t>қолданылады</a:t>
            </a:r>
            <a:r>
              <a:rPr lang="ru-RU" sz="1400" dirty="0"/>
              <a:t> </a:t>
            </a:r>
            <a:r>
              <a:rPr lang="ru-RU" sz="1400" dirty="0" err="1"/>
              <a:t>дегенді</a:t>
            </a:r>
            <a:r>
              <a:rPr lang="ru-RU" sz="1400" dirty="0"/>
              <a:t> </a:t>
            </a:r>
            <a:r>
              <a:rPr lang="ru-RU" sz="1400" dirty="0" err="1"/>
              <a:t>білдіреді</a:t>
            </a:r>
            <a:endParaRPr lang="ru-RU" sz="1400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6325" y="2808287"/>
            <a:ext cx="699135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572532"/>
      </p:ext>
    </p:extLst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5366" y="1638983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Ethernet </a:t>
            </a:r>
            <a:r>
              <a:rPr lang="ru-RU" dirty="0" err="1"/>
              <a:t>үнемі</a:t>
            </a:r>
            <a:r>
              <a:rPr lang="ru-RU" dirty="0"/>
              <a:t> </a:t>
            </a:r>
            <a:r>
              <a:rPr lang="ru-RU" dirty="0" err="1"/>
              <a:t>дамып</a:t>
            </a:r>
            <a:r>
              <a:rPr lang="ru-RU" dirty="0"/>
              <a:t> </a:t>
            </a:r>
            <a:r>
              <a:rPr lang="ru-RU" dirty="0" err="1"/>
              <a:t>келеді</a:t>
            </a:r>
            <a:r>
              <a:rPr lang="ru-RU" dirty="0"/>
              <a:t> </a:t>
            </a:r>
          </a:p>
          <a:p>
            <a:r>
              <a:rPr lang="ru-RU" dirty="0"/>
              <a:t>Электр техника </a:t>
            </a:r>
            <a:r>
              <a:rPr lang="ru-RU" dirty="0" err="1"/>
              <a:t>және</a:t>
            </a:r>
            <a:r>
              <a:rPr lang="ru-RU" dirty="0"/>
              <a:t> электроника </a:t>
            </a:r>
            <a:r>
              <a:rPr lang="ru-RU" dirty="0" err="1"/>
              <a:t>инженерлері</a:t>
            </a:r>
            <a:r>
              <a:rPr lang="ru-RU" dirty="0"/>
              <a:t> институты (</a:t>
            </a:r>
            <a:r>
              <a:rPr lang="en-US" dirty="0"/>
              <a:t>IEEE) Ethernet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сымсыз</a:t>
            </a:r>
            <a:r>
              <a:rPr lang="ru-RU" dirty="0"/>
              <a:t> </a:t>
            </a:r>
            <a:r>
              <a:rPr lang="ru-RU" dirty="0" err="1"/>
              <a:t>байланыс</a:t>
            </a:r>
            <a:r>
              <a:rPr lang="ru-RU" dirty="0"/>
              <a:t> </a:t>
            </a:r>
            <a:r>
              <a:rPr lang="ru-RU" dirty="0" err="1"/>
              <a:t>стандарттарын</a:t>
            </a:r>
            <a:r>
              <a:rPr lang="ru-RU" dirty="0"/>
              <a:t> </a:t>
            </a:r>
            <a:r>
              <a:rPr lang="ru-RU" dirty="0" err="1"/>
              <a:t>қолдайды</a:t>
            </a:r>
            <a:r>
              <a:rPr lang="ru-RU" dirty="0"/>
              <a:t>. </a:t>
            </a:r>
          </a:p>
          <a:p>
            <a:r>
              <a:rPr lang="ru-RU" dirty="0" err="1"/>
              <a:t>Олар</a:t>
            </a:r>
            <a:r>
              <a:rPr lang="ru-RU" dirty="0"/>
              <a:t> </a:t>
            </a:r>
            <a:r>
              <a:rPr lang="ru-RU" dirty="0" err="1"/>
              <a:t>стандарттарды</a:t>
            </a:r>
            <a:r>
              <a:rPr lang="ru-RU" dirty="0"/>
              <a:t> </a:t>
            </a:r>
            <a:r>
              <a:rPr lang="ru-RU" dirty="0" err="1"/>
              <a:t>қолдауға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жаңа</a:t>
            </a:r>
            <a:r>
              <a:rPr lang="ru-RU" dirty="0"/>
              <a:t> </a:t>
            </a:r>
            <a:r>
              <a:rPr lang="ru-RU" dirty="0" err="1"/>
              <a:t>жақсартуларды</a:t>
            </a:r>
            <a:r>
              <a:rPr lang="ru-RU" dirty="0"/>
              <a:t> </a:t>
            </a:r>
            <a:r>
              <a:rPr lang="ru-RU" dirty="0" err="1"/>
              <a:t>бекітуге</a:t>
            </a:r>
            <a:r>
              <a:rPr lang="ru-RU" dirty="0"/>
              <a:t> </a:t>
            </a:r>
            <a:r>
              <a:rPr lang="ru-RU" dirty="0" err="1"/>
              <a:t>жауапты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en-US" dirty="0"/>
              <a:t>Ethernet </a:t>
            </a:r>
            <a:r>
              <a:rPr lang="ru-RU" dirty="0" err="1"/>
              <a:t>Адресациясы</a:t>
            </a:r>
            <a:r>
              <a:rPr lang="ru-RU" dirty="0"/>
              <a:t> </a:t>
            </a:r>
          </a:p>
          <a:p>
            <a:r>
              <a:rPr lang="en-US" dirty="0"/>
              <a:t>Ethernet-</a:t>
            </a:r>
            <a:r>
              <a:rPr lang="ru-RU" dirty="0" err="1"/>
              <a:t>ке</a:t>
            </a:r>
            <a:r>
              <a:rPr lang="ru-RU" dirty="0"/>
              <a:t> </a:t>
            </a:r>
            <a:r>
              <a:rPr lang="ru-RU" dirty="0" err="1"/>
              <a:t>қосылған</a:t>
            </a:r>
            <a:r>
              <a:rPr lang="ru-RU" dirty="0"/>
              <a:t> </a:t>
            </a:r>
            <a:r>
              <a:rPr lang="ru-RU" dirty="0" err="1"/>
              <a:t>әрбір</a:t>
            </a:r>
            <a:r>
              <a:rPr lang="ru-RU" dirty="0"/>
              <a:t> </a:t>
            </a:r>
            <a:r>
              <a:rPr lang="ru-RU" dirty="0" err="1"/>
              <a:t>хостқа</a:t>
            </a:r>
            <a:r>
              <a:rPr lang="ru-RU" dirty="0"/>
              <a:t> </a:t>
            </a:r>
            <a:r>
              <a:rPr lang="ru-RU" dirty="0" err="1"/>
              <a:t>желіде</a:t>
            </a:r>
            <a:r>
              <a:rPr lang="ru-RU" dirty="0"/>
              <a:t> оны </a:t>
            </a:r>
            <a:r>
              <a:rPr lang="ru-RU" dirty="0" err="1"/>
              <a:t>анықтайтын</a:t>
            </a:r>
            <a:r>
              <a:rPr lang="ru-RU" dirty="0"/>
              <a:t> </a:t>
            </a:r>
            <a:r>
              <a:rPr lang="ru-RU" dirty="0" err="1"/>
              <a:t>бірегей</a:t>
            </a:r>
            <a:r>
              <a:rPr lang="ru-RU" dirty="0"/>
              <a:t> </a:t>
            </a:r>
            <a:r>
              <a:rPr lang="ru-RU" dirty="0" err="1"/>
              <a:t>физикалық</a:t>
            </a:r>
            <a:r>
              <a:rPr lang="ru-RU" dirty="0"/>
              <a:t> </a:t>
            </a:r>
            <a:r>
              <a:rPr lang="ru-RU" dirty="0" err="1"/>
              <a:t>мекенжай</a:t>
            </a:r>
            <a:r>
              <a:rPr lang="ru-RU" dirty="0"/>
              <a:t> </a:t>
            </a:r>
            <a:r>
              <a:rPr lang="ru-RU" dirty="0" err="1"/>
              <a:t>беріледі</a:t>
            </a:r>
            <a:r>
              <a:rPr lang="ru-RU" dirty="0"/>
              <a:t>.</a:t>
            </a:r>
          </a:p>
          <a:p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физикалық</a:t>
            </a:r>
            <a:r>
              <a:rPr lang="ru-RU" dirty="0"/>
              <a:t> </a:t>
            </a:r>
            <a:r>
              <a:rPr lang="ru-RU" dirty="0" err="1"/>
              <a:t>мекен</a:t>
            </a:r>
            <a:r>
              <a:rPr lang="ru-RU" dirty="0"/>
              <a:t> - </a:t>
            </a:r>
            <a:r>
              <a:rPr lang="ru-RU" dirty="0" err="1"/>
              <a:t>жай</a:t>
            </a:r>
            <a:r>
              <a:rPr lang="ru-RU" dirty="0"/>
              <a:t> "</a:t>
            </a:r>
            <a:r>
              <a:rPr lang="ru-RU" dirty="0" err="1"/>
              <a:t>деректерді</a:t>
            </a:r>
            <a:r>
              <a:rPr lang="ru-RU" dirty="0"/>
              <a:t> беру </a:t>
            </a:r>
            <a:r>
              <a:rPr lang="ru-RU" dirty="0" err="1"/>
              <a:t>ортасына</a:t>
            </a:r>
            <a:r>
              <a:rPr lang="ru-RU" dirty="0"/>
              <a:t> </a:t>
            </a:r>
            <a:r>
              <a:rPr lang="ru-RU" dirty="0" err="1"/>
              <a:t>қатынауды</a:t>
            </a:r>
            <a:r>
              <a:rPr lang="ru-RU" dirty="0"/>
              <a:t> </a:t>
            </a:r>
            <a:r>
              <a:rPr lang="ru-RU" dirty="0" err="1"/>
              <a:t>басқару</a:t>
            </a:r>
            <a:r>
              <a:rPr lang="ru-RU" dirty="0"/>
              <a:t>" (</a:t>
            </a:r>
            <a:r>
              <a:rPr lang="en-US" dirty="0"/>
              <a:t>MAC)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аталады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оны </a:t>
            </a:r>
            <a:r>
              <a:rPr lang="ru-RU" dirty="0" err="1"/>
              <a:t>өндіруші</a:t>
            </a:r>
            <a:r>
              <a:rPr lang="ru-RU" dirty="0"/>
              <a:t> </a:t>
            </a:r>
            <a:r>
              <a:rPr lang="ru-RU" dirty="0" err="1"/>
              <a:t>желілік</a:t>
            </a:r>
            <a:r>
              <a:rPr lang="ru-RU" dirty="0"/>
              <a:t> </a:t>
            </a:r>
            <a:r>
              <a:rPr lang="ru-RU" dirty="0" err="1"/>
              <a:t>интерфейстік</a:t>
            </a:r>
            <a:r>
              <a:rPr lang="ru-RU" dirty="0"/>
              <a:t> </a:t>
            </a:r>
            <a:r>
              <a:rPr lang="ru-RU" dirty="0" err="1"/>
              <a:t>платаға</a:t>
            </a:r>
            <a:r>
              <a:rPr lang="ru-RU" dirty="0"/>
              <a:t> </a:t>
            </a:r>
            <a:r>
              <a:rPr lang="ru-RU" dirty="0" err="1"/>
              <a:t>берілед</a:t>
            </a:r>
            <a:endParaRPr lang="ru-RU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Желі</a:t>
            </a:r>
            <a:r>
              <a:rPr lang="ru-RU" dirty="0"/>
              <a:t> </a:t>
            </a:r>
            <a:r>
              <a:rPr lang="ru-RU" dirty="0" err="1"/>
              <a:t>тілінде</a:t>
            </a:r>
            <a:r>
              <a:rPr lang="ru-RU" dirty="0"/>
              <a:t> </a:t>
            </a:r>
            <a:r>
              <a:rPr lang="ru-RU" dirty="0" err="1"/>
              <a:t>сөйлесу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err="1"/>
              <a:t>Сымды</a:t>
            </a:r>
            <a:r>
              <a:rPr lang="ru-RU" dirty="0"/>
              <a:t> </a:t>
            </a:r>
            <a:r>
              <a:rPr lang="ru-RU" dirty="0" err="1"/>
              <a:t>желілер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хаттамалар</a:t>
            </a:r>
            <a:r>
              <a:rPr dirty="0"/>
              <a:t/>
            </a:r>
            <a:br>
              <a:rPr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5619722"/>
      </p:ext>
    </p:extLst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49" y="2263775"/>
            <a:ext cx="6131691" cy="1481138"/>
          </a:xfrm>
        </p:spPr>
        <p:txBody>
          <a:bodyPr/>
          <a:lstStyle/>
          <a:p>
            <a:pPr eaLnBrk="1" hangingPunct="1"/>
            <a:r>
              <a:rPr lang="ru-RU" sz="2400" dirty="0"/>
              <a:t>3.3. </a:t>
            </a:r>
            <a:r>
              <a:rPr lang="ru-RU" sz="2400" dirty="0" err="1"/>
              <a:t>Ethernet</a:t>
            </a:r>
            <a:r>
              <a:rPr lang="ru-RU" sz="2400" dirty="0"/>
              <a:t> </a:t>
            </a:r>
            <a:r>
              <a:rPr lang="ru-RU" sz="2400" dirty="0" err="1"/>
              <a:t>желісімен</a:t>
            </a:r>
            <a:r>
              <a:rPr lang="ru-RU" sz="2400" dirty="0"/>
              <a:t> </a:t>
            </a:r>
            <a:r>
              <a:rPr lang="ru-RU" sz="2400" dirty="0" err="1"/>
              <a:t>жұмыс</a:t>
            </a:r>
            <a:r>
              <a:rPr lang="ru-RU" sz="2400" dirty="0"/>
              <a:t> </a:t>
            </a:r>
            <a:r>
              <a:rPr lang="ru-RU" sz="2400" dirty="0" err="1"/>
              <a:t>жасау</a:t>
            </a:r>
            <a:r>
              <a:rPr lang="ru-RU" sz="2400" dirty="0"/>
              <a:t> </a:t>
            </a:r>
            <a:r>
              <a:rPr lang="ru-RU" sz="2400" dirty="0" err="1"/>
              <a:t>принциптері</a:t>
            </a:r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9094522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/>
              <a:t>КазахскийПеревести</a:t>
            </a:r>
            <a:r>
              <a:rPr lang="ru-RU" dirty="0"/>
              <a:t> в</a:t>
            </a:r>
            <a:r>
              <a:rPr lang="en-US" dirty="0" err="1"/>
              <a:t>GoogleBing</a:t>
            </a:r>
            <a:r>
              <a:rPr lang="ru-RU" dirty="0"/>
              <a:t>Инкапсуляция </a:t>
            </a:r>
          </a:p>
          <a:p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пішімді</a:t>
            </a:r>
            <a:r>
              <a:rPr lang="ru-RU" dirty="0"/>
              <a:t> </a:t>
            </a:r>
            <a:r>
              <a:rPr lang="ru-RU" dirty="0" err="1"/>
              <a:t>хабарды</a:t>
            </a:r>
            <a:r>
              <a:rPr lang="ru-RU" dirty="0"/>
              <a:t> </a:t>
            </a:r>
            <a:r>
              <a:rPr lang="ru-RU" dirty="0" err="1"/>
              <a:t>екінші</a:t>
            </a:r>
            <a:r>
              <a:rPr lang="ru-RU" dirty="0"/>
              <a:t> </a:t>
            </a:r>
            <a:r>
              <a:rPr lang="ru-RU" dirty="0" err="1"/>
              <a:t>пішімдегі</a:t>
            </a:r>
            <a:r>
              <a:rPr lang="ru-RU" dirty="0"/>
              <a:t> </a:t>
            </a:r>
            <a:r>
              <a:rPr lang="ru-RU" dirty="0" err="1"/>
              <a:t>хабардың</a:t>
            </a:r>
            <a:r>
              <a:rPr lang="ru-RU" dirty="0"/>
              <a:t> </a:t>
            </a:r>
            <a:r>
              <a:rPr lang="ru-RU" dirty="0" err="1"/>
              <a:t>ішінде</a:t>
            </a:r>
            <a:r>
              <a:rPr lang="ru-RU" dirty="0"/>
              <a:t> </a:t>
            </a:r>
            <a:r>
              <a:rPr lang="ru-RU" dirty="0" err="1"/>
              <a:t>орналастыру</a:t>
            </a:r>
            <a:r>
              <a:rPr lang="ru-RU" dirty="0"/>
              <a:t> </a:t>
            </a:r>
            <a:r>
              <a:rPr lang="ru-RU" dirty="0" err="1"/>
              <a:t>процесі</a:t>
            </a:r>
            <a:r>
              <a:rPr lang="ru-RU" dirty="0"/>
              <a:t> инкапсуляция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аталады</a:t>
            </a:r>
            <a:r>
              <a:rPr lang="ru-RU" dirty="0"/>
              <a:t>. </a:t>
            </a:r>
          </a:p>
          <a:p>
            <a:r>
              <a:rPr lang="ru-RU" dirty="0" err="1"/>
              <a:t>Деинкапсуляция-бұл</a:t>
            </a:r>
            <a:r>
              <a:rPr lang="ru-RU" dirty="0"/>
              <a:t> </a:t>
            </a:r>
            <a:r>
              <a:rPr lang="ru-RU" dirty="0" err="1"/>
              <a:t>кері</a:t>
            </a:r>
            <a:r>
              <a:rPr lang="ru-RU" dirty="0"/>
              <a:t> процесс.</a:t>
            </a:r>
          </a:p>
          <a:p>
            <a:r>
              <a:rPr lang="ru-RU" dirty="0" err="1"/>
              <a:t>Желі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жіберер</a:t>
            </a:r>
            <a:r>
              <a:rPr lang="ru-RU" dirty="0"/>
              <a:t> </a:t>
            </a:r>
            <a:r>
              <a:rPr lang="ru-RU" dirty="0" err="1"/>
              <a:t>алдында</a:t>
            </a:r>
            <a:r>
              <a:rPr lang="ru-RU" dirty="0"/>
              <a:t> </a:t>
            </a:r>
            <a:r>
              <a:rPr lang="ru-RU" dirty="0" err="1"/>
              <a:t>желілік</a:t>
            </a:r>
            <a:r>
              <a:rPr lang="ru-RU" dirty="0"/>
              <a:t> </a:t>
            </a:r>
            <a:r>
              <a:rPr lang="ru-RU" dirty="0" err="1"/>
              <a:t>хабарлама</a:t>
            </a:r>
            <a:r>
              <a:rPr lang="ru-RU" dirty="0"/>
              <a:t> </a:t>
            </a:r>
            <a:r>
              <a:rPr lang="en-US" dirty="0"/>
              <a:t>MAC </a:t>
            </a:r>
            <a:r>
              <a:rPr lang="ru-RU" dirty="0" err="1"/>
              <a:t>мекен-жайын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көзін</a:t>
            </a:r>
            <a:r>
              <a:rPr lang="ru-RU" dirty="0"/>
              <a:t> </a:t>
            </a:r>
            <a:r>
              <a:rPr lang="ru-RU" dirty="0" err="1"/>
              <a:t>анықтайтын</a:t>
            </a:r>
            <a:r>
              <a:rPr lang="ru-RU" dirty="0"/>
              <a:t> </a:t>
            </a:r>
            <a:r>
              <a:rPr lang="ru-RU" dirty="0" err="1"/>
              <a:t>кадрға</a:t>
            </a:r>
            <a:r>
              <a:rPr lang="ru-RU" dirty="0"/>
              <a:t> </a:t>
            </a:r>
            <a:r>
              <a:rPr lang="ru-RU" dirty="0" err="1"/>
              <a:t>жинақталады.Инкапсуляция</a:t>
            </a:r>
            <a:r>
              <a:rPr lang="ru-RU" dirty="0"/>
              <a:t> </a:t>
            </a:r>
          </a:p>
          <a:p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пішімді</a:t>
            </a:r>
            <a:r>
              <a:rPr lang="ru-RU" dirty="0"/>
              <a:t> </a:t>
            </a:r>
            <a:r>
              <a:rPr lang="ru-RU" dirty="0" err="1"/>
              <a:t>хабарды</a:t>
            </a:r>
            <a:r>
              <a:rPr lang="ru-RU" dirty="0"/>
              <a:t> </a:t>
            </a:r>
            <a:r>
              <a:rPr lang="ru-RU" dirty="0" err="1"/>
              <a:t>екінші</a:t>
            </a:r>
            <a:r>
              <a:rPr lang="ru-RU" dirty="0"/>
              <a:t> </a:t>
            </a:r>
            <a:r>
              <a:rPr lang="ru-RU" dirty="0" err="1"/>
              <a:t>пішімдегі</a:t>
            </a:r>
            <a:r>
              <a:rPr lang="ru-RU" dirty="0"/>
              <a:t> </a:t>
            </a:r>
            <a:r>
              <a:rPr lang="ru-RU" dirty="0" err="1"/>
              <a:t>хабардың</a:t>
            </a:r>
            <a:r>
              <a:rPr lang="ru-RU" dirty="0"/>
              <a:t> </a:t>
            </a:r>
            <a:r>
              <a:rPr lang="ru-RU" dirty="0" err="1"/>
              <a:t>ішінде</a:t>
            </a:r>
            <a:r>
              <a:rPr lang="ru-RU" dirty="0"/>
              <a:t> </a:t>
            </a:r>
            <a:r>
              <a:rPr lang="ru-RU" dirty="0" err="1"/>
              <a:t>орналастыру</a:t>
            </a:r>
            <a:r>
              <a:rPr lang="ru-RU" dirty="0"/>
              <a:t> </a:t>
            </a:r>
            <a:r>
              <a:rPr lang="ru-RU" dirty="0" err="1"/>
              <a:t>процесі</a:t>
            </a:r>
            <a:r>
              <a:rPr lang="ru-RU" dirty="0"/>
              <a:t> инкапсуляция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аталады</a:t>
            </a:r>
            <a:r>
              <a:rPr lang="ru-RU" dirty="0"/>
              <a:t>. </a:t>
            </a:r>
          </a:p>
          <a:p>
            <a:r>
              <a:rPr lang="ru-RU" dirty="0" err="1"/>
              <a:t>Деинкапсуляция-бұл</a:t>
            </a:r>
            <a:r>
              <a:rPr lang="ru-RU" dirty="0"/>
              <a:t> </a:t>
            </a:r>
            <a:r>
              <a:rPr lang="ru-RU" dirty="0" err="1"/>
              <a:t>кері</a:t>
            </a:r>
            <a:r>
              <a:rPr lang="ru-RU" dirty="0"/>
              <a:t> процесс.</a:t>
            </a:r>
          </a:p>
          <a:p>
            <a:r>
              <a:rPr lang="ru-RU" dirty="0" err="1"/>
              <a:t>Желі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жіберер</a:t>
            </a:r>
            <a:r>
              <a:rPr lang="ru-RU" dirty="0"/>
              <a:t> </a:t>
            </a:r>
            <a:r>
              <a:rPr lang="ru-RU" dirty="0" err="1"/>
              <a:t>алдында</a:t>
            </a:r>
            <a:r>
              <a:rPr lang="ru-RU" dirty="0"/>
              <a:t> </a:t>
            </a:r>
            <a:r>
              <a:rPr lang="ru-RU" dirty="0" err="1"/>
              <a:t>желілік</a:t>
            </a:r>
            <a:r>
              <a:rPr lang="ru-RU" dirty="0"/>
              <a:t> </a:t>
            </a:r>
            <a:r>
              <a:rPr lang="ru-RU" dirty="0" err="1"/>
              <a:t>хабарлама</a:t>
            </a:r>
            <a:r>
              <a:rPr lang="ru-RU" dirty="0"/>
              <a:t> </a:t>
            </a:r>
            <a:r>
              <a:rPr lang="en-US" dirty="0"/>
              <a:t>MAC </a:t>
            </a:r>
            <a:r>
              <a:rPr lang="ru-RU" dirty="0" err="1"/>
              <a:t>мекен-жайын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көзін</a:t>
            </a:r>
            <a:r>
              <a:rPr lang="ru-RU" dirty="0"/>
              <a:t> </a:t>
            </a:r>
            <a:r>
              <a:rPr lang="ru-RU" dirty="0" err="1"/>
              <a:t>анықтайтын</a:t>
            </a:r>
            <a:r>
              <a:rPr lang="ru-RU" dirty="0"/>
              <a:t> </a:t>
            </a:r>
            <a:r>
              <a:rPr lang="ru-RU" dirty="0" err="1"/>
              <a:t>кадрға</a:t>
            </a:r>
            <a:r>
              <a:rPr lang="ru-RU" dirty="0"/>
              <a:t> </a:t>
            </a:r>
            <a:r>
              <a:rPr lang="ru-RU" dirty="0" err="1"/>
              <a:t>жинақталады</a:t>
            </a:r>
            <a:r>
              <a:rPr lang="ru-RU" dirty="0"/>
              <a:t>.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Ethernet </a:t>
            </a:r>
            <a:r>
              <a:rPr lang="ru-RU" sz="1800" dirty="0" err="1"/>
              <a:t>желілерінің</a:t>
            </a:r>
            <a:r>
              <a:rPr lang="ru-RU" sz="1800" dirty="0"/>
              <a:t> </a:t>
            </a:r>
            <a:r>
              <a:rPr lang="ru-RU" sz="1800" dirty="0" err="1"/>
              <a:t>жұмыс</a:t>
            </a:r>
            <a:r>
              <a:rPr lang="ru-RU" sz="1800" dirty="0"/>
              <a:t> </a:t>
            </a:r>
            <a:r>
              <a:rPr lang="ru-RU" sz="1800" dirty="0" err="1"/>
              <a:t>істеу</a:t>
            </a:r>
            <a:r>
              <a:rPr lang="ru-RU" sz="1800" dirty="0"/>
              <a:t> </a:t>
            </a:r>
            <a:r>
              <a:rPr lang="ru-RU" sz="1800" dirty="0" err="1"/>
              <a:t>принциптері</a:t>
            </a:r>
            <a:r>
              <a:rPr lang="ru-RU" sz="1800" dirty="0"/>
              <a:t> </a:t>
            </a:r>
            <a:r>
              <a:rPr lang="ru-RU" sz="1800" dirty="0" err="1"/>
              <a:t>деректерді</a:t>
            </a:r>
            <a:r>
              <a:rPr lang="ru-RU" sz="1800" dirty="0"/>
              <a:t> </a:t>
            </a:r>
            <a:r>
              <a:rPr lang="ru-RU" sz="1800" dirty="0" err="1"/>
              <a:t>беруге</a:t>
            </a:r>
            <a:r>
              <a:rPr lang="ru-RU" sz="1800" dirty="0"/>
              <a:t> </a:t>
            </a:r>
            <a:r>
              <a:rPr lang="ru-RU" sz="1800" dirty="0" err="1"/>
              <a:t>дайындау</a:t>
            </a:r>
            <a:endParaRPr lang="ru-RU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822694"/>
              </p:ext>
            </p:extLst>
          </p:nvPr>
        </p:nvGraphicFramePr>
        <p:xfrm>
          <a:off x="392907" y="4902994"/>
          <a:ext cx="8358187" cy="15668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45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78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48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48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35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8390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2869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20518">
                <a:tc gridSpan="7">
                  <a:txBody>
                    <a:bodyPr/>
                    <a:lstStyle/>
                    <a:p>
                      <a:r>
                        <a:rPr dirty="0" err="1"/>
                        <a:t>Кадр</a:t>
                      </a:r>
                      <a:r>
                        <a:rPr dirty="0"/>
                        <a:t> Ethernet </a:t>
                      </a:r>
                      <a:r>
                        <a:rPr dirty="0" err="1"/>
                        <a:t>стандарта</a:t>
                      </a:r>
                      <a:r>
                        <a:rPr dirty="0"/>
                        <a:t> IEEE 802.3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051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7 байт</a:t>
                      </a:r>
                      <a:endParaRPr lang="ru-RU" sz="1000" b="1" dirty="0"/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1</a:t>
                      </a:r>
                      <a:endParaRPr lang="ru-RU" sz="1000" b="1" dirty="0"/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  <a:endParaRPr lang="ru-RU" sz="1000" b="1" dirty="0"/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6</a:t>
                      </a:r>
                      <a:endParaRPr lang="ru-RU" sz="1000" b="1" dirty="0"/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2</a:t>
                      </a:r>
                      <a:endParaRPr lang="ru-RU" sz="1000" b="1" dirty="0"/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От 46 до 1500</a:t>
                      </a:r>
                      <a:endParaRPr lang="ru-RU" sz="1000" b="1" dirty="0"/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4</a:t>
                      </a:r>
                      <a:endParaRPr lang="ru-RU" sz="1000" b="1" dirty="0"/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582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Преамбула</a:t>
                      </a:r>
                      <a:endParaRPr lang="ru-RU" sz="1000" b="1" dirty="0"/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err="1"/>
                        <a:t>Начало</a:t>
                      </a:r>
                      <a:r>
                        <a:rPr lang="en-US" sz="1000" b="1" dirty="0"/>
                        <a:t> </a:t>
                      </a:r>
                      <a:r>
                        <a:rPr lang="en-US" sz="1000" b="1" dirty="0" err="1"/>
                        <a:t>ограничителя</a:t>
                      </a:r>
                      <a:r>
                        <a:rPr lang="en-US" sz="1000" b="1" dirty="0"/>
                        <a:t> кадра</a:t>
                      </a:r>
                      <a:endParaRPr lang="ru-RU" sz="1000" b="1" dirty="0"/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MAC-</a:t>
                      </a:r>
                      <a:r>
                        <a:rPr lang="en-US" sz="1000" b="1" dirty="0" err="1"/>
                        <a:t>адрес</a:t>
                      </a:r>
                      <a:r>
                        <a:rPr lang="en-US" sz="1000" b="1" dirty="0"/>
                        <a:t> </a:t>
                      </a:r>
                      <a:br>
                        <a:rPr lang="en-US" sz="1000" b="1" dirty="0"/>
                      </a:br>
                      <a:r>
                        <a:rPr lang="en-US" sz="1000" b="1" dirty="0" err="1"/>
                        <a:t>назначения</a:t>
                      </a:r>
                      <a:endParaRPr lang="ru-RU" sz="1000" b="1" dirty="0"/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MAC-адрес источника</a:t>
                      </a:r>
                      <a:endParaRPr lang="ru-RU" sz="1000" b="1" dirty="0"/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/>
                        <a:t>Тип/длина </a:t>
                      </a:r>
                      <a:endParaRPr lang="ru-RU" sz="1000" b="1" dirty="0"/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/>
                        <a:t>Заголовок </a:t>
                      </a:r>
                      <a:r>
                        <a:rPr lang="az-Cyrl-AZ" sz="1000" b="1"/>
                        <a:t>и </a:t>
                      </a:r>
                      <a:endParaRPr lang="en-US" sz="1000" b="1" dirty="0"/>
                    </a:p>
                    <a:p>
                      <a:pPr algn="ctr"/>
                      <a:r>
                        <a:rPr lang="en-US" sz="1000" b="1" dirty="0"/>
                        <a:t>данные 802.2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err="1"/>
                        <a:t>Контрольная</a:t>
                      </a:r>
                      <a:r>
                        <a:rPr lang="en-US" sz="1000" b="1" dirty="0"/>
                        <a:t> </a:t>
                      </a:r>
                      <a:r>
                        <a:rPr lang="en-US" sz="1000" b="1" dirty="0" err="1"/>
                        <a:t>последова-тельность</a:t>
                      </a:r>
                      <a:r>
                        <a:rPr lang="en-US" sz="1000" b="1" dirty="0"/>
                        <a:t> кадра (FSC)</a:t>
                      </a:r>
                      <a:endParaRPr lang="ru-RU" sz="1000" b="1" dirty="0"/>
                    </a:p>
                  </a:txBody>
                  <a:tcPr marL="36000" marR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009097"/>
      </p:ext>
    </p:extLst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/>
              <a:t>Желілердің</a:t>
            </a:r>
            <a:r>
              <a:rPr lang="ru-RU" dirty="0"/>
              <a:t> </a:t>
            </a:r>
            <a:r>
              <a:rPr lang="ru-RU" dirty="0" err="1"/>
              <a:t>иерархиялық</a:t>
            </a:r>
            <a:r>
              <a:rPr lang="ru-RU" dirty="0"/>
              <a:t> </a:t>
            </a:r>
            <a:r>
              <a:rPr lang="ru-RU" dirty="0" err="1"/>
              <a:t>құрылымы</a:t>
            </a:r>
            <a:r>
              <a:rPr lang="ru-RU" dirty="0"/>
              <a:t> не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қажет</a:t>
            </a:r>
            <a:r>
              <a:rPr lang="ru-RU" dirty="0"/>
              <a:t> </a:t>
            </a:r>
          </a:p>
          <a:p>
            <a:r>
              <a:rPr lang="en-US" dirty="0"/>
              <a:t>MAC-</a:t>
            </a:r>
            <a:r>
              <a:rPr lang="ru-RU" dirty="0" err="1"/>
              <a:t>мекен-жайы</a:t>
            </a:r>
            <a:r>
              <a:rPr lang="ru-RU" dirty="0"/>
              <a:t> </a:t>
            </a:r>
            <a:r>
              <a:rPr lang="ru-RU" dirty="0" err="1"/>
              <a:t>анықтайды</a:t>
            </a:r>
            <a:r>
              <a:rPr lang="ru-RU" dirty="0"/>
              <a:t> </a:t>
            </a:r>
            <a:r>
              <a:rPr lang="ru-RU" dirty="0" err="1"/>
              <a:t>нақты</a:t>
            </a:r>
            <a:r>
              <a:rPr lang="ru-RU" dirty="0"/>
              <a:t> хост </a:t>
            </a:r>
            <a:r>
              <a:rPr lang="ru-RU" dirty="0" err="1"/>
              <a:t>локальді</a:t>
            </a:r>
            <a:r>
              <a:rPr lang="ru-RU" dirty="0"/>
              <a:t> </a:t>
            </a:r>
            <a:r>
              <a:rPr lang="ru-RU" dirty="0" err="1"/>
              <a:t>желі</a:t>
            </a:r>
            <a:r>
              <a:rPr lang="ru-RU" dirty="0"/>
              <a:t>, </a:t>
            </a:r>
            <a:r>
              <a:rPr lang="ru-RU" dirty="0" err="1"/>
              <a:t>бірақ</a:t>
            </a:r>
            <a:r>
              <a:rPr lang="ru-RU" dirty="0"/>
              <a:t> оны </a:t>
            </a:r>
            <a:r>
              <a:rPr lang="ru-RU" dirty="0" err="1"/>
              <a:t>пайдалануға</a:t>
            </a:r>
            <a:r>
              <a:rPr lang="ru-RU" dirty="0"/>
              <a:t> </a:t>
            </a:r>
            <a:r>
              <a:rPr lang="ru-RU" dirty="0" err="1"/>
              <a:t>болмайды</a:t>
            </a:r>
            <a:r>
              <a:rPr lang="ru-RU" dirty="0"/>
              <a:t> беру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қашықтағы</a:t>
            </a:r>
            <a:r>
              <a:rPr lang="ru-RU" dirty="0"/>
              <a:t> </a:t>
            </a:r>
            <a:r>
              <a:rPr lang="ru-RU" dirty="0" err="1"/>
              <a:t>желі</a:t>
            </a:r>
            <a:r>
              <a:rPr lang="ru-RU" dirty="0"/>
              <a:t> </a:t>
            </a:r>
            <a:r>
              <a:rPr lang="ru-RU" dirty="0" err="1"/>
              <a:t>иелері</a:t>
            </a:r>
            <a:r>
              <a:rPr lang="ru-RU" dirty="0"/>
              <a:t>.</a:t>
            </a:r>
          </a:p>
          <a:p>
            <a:r>
              <a:rPr lang="ru-RU" dirty="0" err="1"/>
              <a:t>Үлкен</a:t>
            </a:r>
            <a:r>
              <a:rPr lang="ru-RU" dirty="0"/>
              <a:t> </a:t>
            </a:r>
            <a:r>
              <a:rPr lang="en-US" dirty="0"/>
              <a:t>Ethernet </a:t>
            </a:r>
            <a:r>
              <a:rPr lang="ru-RU" dirty="0" err="1"/>
              <a:t>желілері</a:t>
            </a:r>
            <a:r>
              <a:rPr lang="ru-RU" dirty="0"/>
              <a:t>, </a:t>
            </a: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көптеген</a:t>
            </a:r>
            <a:r>
              <a:rPr lang="ru-RU" dirty="0"/>
              <a:t> хосты, </a:t>
            </a:r>
            <a:r>
              <a:rPr lang="ru-RU" dirty="0" err="1"/>
              <a:t>тиімсіз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Иерархиялық</a:t>
            </a:r>
            <a:r>
              <a:rPr lang="ru-RU" dirty="0"/>
              <a:t> </a:t>
            </a:r>
            <a:r>
              <a:rPr lang="ru-RU" dirty="0" err="1"/>
              <a:t>құрылымның</a:t>
            </a:r>
            <a:r>
              <a:rPr lang="ru-RU" dirty="0"/>
              <a:t> </a:t>
            </a:r>
            <a:r>
              <a:rPr lang="ru-RU" dirty="0" err="1"/>
              <a:t>артықшылықтары</a:t>
            </a:r>
            <a:r>
              <a:rPr lang="ru-RU" dirty="0"/>
              <a:t> </a:t>
            </a:r>
          </a:p>
          <a:p>
            <a:r>
              <a:rPr lang="ru-RU" dirty="0" err="1"/>
              <a:t>Корпоративтік</a:t>
            </a:r>
            <a:r>
              <a:rPr lang="ru-RU" dirty="0"/>
              <a:t> </a:t>
            </a:r>
            <a:r>
              <a:rPr lang="ru-RU" dirty="0" err="1"/>
              <a:t>желілер</a:t>
            </a:r>
            <a:r>
              <a:rPr lang="ru-RU" dirty="0"/>
              <a:t>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жиі</a:t>
            </a:r>
            <a:r>
              <a:rPr lang="ru-RU" dirty="0"/>
              <a:t> </a:t>
            </a:r>
            <a:r>
              <a:rPr lang="ru-RU" dirty="0" err="1"/>
              <a:t>иерархиялық</a:t>
            </a:r>
            <a:r>
              <a:rPr lang="ru-RU" dirty="0"/>
              <a:t> </a:t>
            </a:r>
            <a:r>
              <a:rPr lang="ru-RU" dirty="0" err="1"/>
              <a:t>тәсіл</a:t>
            </a:r>
            <a:r>
              <a:rPr lang="ru-RU" dirty="0"/>
              <a:t> </a:t>
            </a:r>
            <a:r>
              <a:rPr lang="ru-RU" dirty="0" err="1"/>
              <a:t>негізінде</a:t>
            </a:r>
            <a:r>
              <a:rPr lang="ru-RU" dirty="0"/>
              <a:t> </a:t>
            </a:r>
            <a:r>
              <a:rPr lang="ru-RU" dirty="0" err="1"/>
              <a:t>әзірленеді</a:t>
            </a:r>
            <a:r>
              <a:rPr lang="ru-RU" dirty="0"/>
              <a:t>,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қол</a:t>
            </a:r>
            <a:r>
              <a:rPr lang="ru-RU" dirty="0"/>
              <a:t> </a:t>
            </a:r>
            <a:r>
              <a:rPr lang="ru-RU" dirty="0" err="1"/>
              <a:t>жеткізу</a:t>
            </a:r>
            <a:r>
              <a:rPr lang="ru-RU" dirty="0"/>
              <a:t> </a:t>
            </a:r>
            <a:r>
              <a:rPr lang="ru-RU" dirty="0" err="1"/>
              <a:t>деңгейіне</a:t>
            </a:r>
            <a:r>
              <a:rPr lang="ru-RU" dirty="0"/>
              <a:t>, </a:t>
            </a:r>
            <a:r>
              <a:rPr lang="ru-RU" dirty="0" err="1"/>
              <a:t>тарату</a:t>
            </a:r>
            <a:r>
              <a:rPr lang="ru-RU" dirty="0"/>
              <a:t> </a:t>
            </a:r>
            <a:r>
              <a:rPr lang="ru-RU" dirty="0" err="1"/>
              <a:t>деңгейіне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ядро </a:t>
            </a:r>
            <a:r>
              <a:rPr lang="ru-RU" dirty="0" err="1"/>
              <a:t>деңгейіне</a:t>
            </a:r>
            <a:r>
              <a:rPr lang="ru-RU" dirty="0"/>
              <a:t> </a:t>
            </a:r>
            <a:r>
              <a:rPr lang="ru-RU" dirty="0" err="1"/>
              <a:t>бөлінеді</a:t>
            </a:r>
            <a:r>
              <a:rPr lang="ru-RU" dirty="0"/>
              <a:t>.</a:t>
            </a:r>
          </a:p>
          <a:p>
            <a:r>
              <a:rPr lang="ru-RU" dirty="0"/>
              <a:t>Иерархическим </a:t>
            </a:r>
            <a:r>
              <a:rPr lang="ru-RU" dirty="0" err="1"/>
              <a:t>желілері</a:t>
            </a:r>
            <a:r>
              <a:rPr lang="ru-RU" dirty="0"/>
              <a:t> </a:t>
            </a:r>
            <a:r>
              <a:rPr lang="ru-RU" dirty="0" err="1"/>
              <a:t>байланыс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қашықтағы</a:t>
            </a:r>
            <a:r>
              <a:rPr lang="ru-RU" dirty="0"/>
              <a:t> хостами </a:t>
            </a:r>
            <a:r>
              <a:rPr lang="ru-RU" dirty="0" err="1"/>
              <a:t>қажет</a:t>
            </a:r>
            <a:r>
              <a:rPr lang="ru-RU" dirty="0"/>
              <a:t> </a:t>
            </a:r>
            <a:r>
              <a:rPr lang="ru-RU" dirty="0" err="1"/>
              <a:t>логикалық</a:t>
            </a:r>
            <a:r>
              <a:rPr lang="ru-RU" dirty="0"/>
              <a:t> </a:t>
            </a:r>
            <a:r>
              <a:rPr lang="ru-RU" dirty="0" err="1"/>
              <a:t>схемасы</a:t>
            </a:r>
            <a:r>
              <a:rPr lang="ru-RU" dirty="0"/>
              <a:t> </a:t>
            </a:r>
            <a:r>
              <a:rPr lang="ru-RU" dirty="0" err="1"/>
              <a:t>адрестеу</a:t>
            </a:r>
            <a:r>
              <a:rPr lang="ru-RU" dirty="0"/>
              <a:t> </a:t>
            </a:r>
            <a:r>
              <a:rPr lang="ru-RU" dirty="0" err="1"/>
              <a:t>қамтамасыз</a:t>
            </a:r>
            <a:r>
              <a:rPr lang="ru-RU" dirty="0"/>
              <a:t> </a:t>
            </a:r>
            <a:r>
              <a:rPr lang="ru-RU" dirty="0" err="1"/>
              <a:t>етілетін</a:t>
            </a:r>
            <a:r>
              <a:rPr lang="ru-RU" dirty="0"/>
              <a:t>, </a:t>
            </a:r>
            <a:r>
              <a:rPr lang="ru-RU" dirty="0" err="1"/>
              <a:t>мысалы</a:t>
            </a:r>
            <a:r>
              <a:rPr lang="ru-RU" dirty="0"/>
              <a:t>, </a:t>
            </a:r>
            <a:r>
              <a:rPr lang="en-US" dirty="0"/>
              <a:t>IP </a:t>
            </a:r>
            <a:r>
              <a:rPr lang="ru-RU" dirty="0" err="1"/>
              <a:t>хаттамасымен</a:t>
            </a:r>
            <a:r>
              <a:rPr lang="ru-RU" dirty="0"/>
              <a:t> </a:t>
            </a:r>
            <a:r>
              <a:rPr lang="ru-RU" dirty="0" err="1"/>
              <a:t>нұсқасы</a:t>
            </a:r>
            <a:r>
              <a:rPr lang="ru-RU" dirty="0"/>
              <a:t> 4 (</a:t>
            </a:r>
            <a:r>
              <a:rPr lang="en-US" dirty="0"/>
              <a:t>IPv4)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en-US" dirty="0"/>
              <a:t>IP </a:t>
            </a:r>
            <a:r>
              <a:rPr lang="ru-RU" dirty="0" err="1"/>
              <a:t>хаттамасымен</a:t>
            </a:r>
            <a:r>
              <a:rPr lang="ru-RU" dirty="0"/>
              <a:t> </a:t>
            </a:r>
            <a:r>
              <a:rPr lang="ru-RU" dirty="0" err="1"/>
              <a:t>нұсқасы</a:t>
            </a:r>
            <a:r>
              <a:rPr lang="ru-RU" dirty="0"/>
              <a:t> 6 (</a:t>
            </a:r>
            <a:r>
              <a:rPr lang="en-US" dirty="0"/>
              <a:t>IPv6).</a:t>
            </a:r>
            <a:endParaRPr lang="ru-RU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Ethernet </a:t>
            </a:r>
            <a:r>
              <a:rPr lang="ru-RU" sz="1800" dirty="0" err="1"/>
              <a:t>желілерінің</a:t>
            </a:r>
            <a:r>
              <a:rPr lang="ru-RU" sz="1800" dirty="0"/>
              <a:t> </a:t>
            </a:r>
            <a:r>
              <a:rPr lang="ru-RU" sz="1800" dirty="0" err="1"/>
              <a:t>жұмыс</a:t>
            </a:r>
            <a:r>
              <a:rPr lang="ru-RU" sz="1800" dirty="0"/>
              <a:t> </a:t>
            </a:r>
            <a:r>
              <a:rPr lang="ru-RU" sz="1800" dirty="0" err="1"/>
              <a:t>істеу</a:t>
            </a:r>
            <a:r>
              <a:rPr lang="ru-RU" sz="1800" dirty="0"/>
              <a:t> </a:t>
            </a:r>
            <a:r>
              <a:rPr lang="ru-RU" sz="1800" dirty="0" err="1"/>
              <a:t>принциптері</a:t>
            </a:r>
            <a:r>
              <a:rPr lang="ru-RU" sz="1800" dirty="0"/>
              <a:t> </a:t>
            </a:r>
            <a:r>
              <a:rPr lang="en-US" sz="1800" dirty="0"/>
              <a:t>Ethernet </a:t>
            </a:r>
            <a:r>
              <a:rPr lang="ru-RU" sz="1800" dirty="0" err="1"/>
              <a:t>желілерінің</a:t>
            </a:r>
            <a:r>
              <a:rPr lang="ru-RU" sz="1800" dirty="0"/>
              <a:t> </a:t>
            </a:r>
            <a:r>
              <a:rPr lang="ru-RU" sz="1800" dirty="0" err="1"/>
              <a:t>компоненттері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959198353"/>
      </p:ext>
    </p:extLst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000" dirty="0" err="1"/>
              <a:t>Физикалық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логикалық</a:t>
            </a:r>
            <a:r>
              <a:rPr lang="ru-RU" sz="2000" dirty="0"/>
              <a:t> </a:t>
            </a:r>
            <a:r>
              <a:rPr lang="ru-RU" sz="2000" dirty="0" err="1"/>
              <a:t>мекенжайлары</a:t>
            </a:r>
            <a:endParaRPr lang="ru-RU" sz="2000" dirty="0"/>
          </a:p>
          <a:p>
            <a:r>
              <a:rPr lang="en-US" sz="2000" dirty="0"/>
              <a:t>MAC </a:t>
            </a:r>
            <a:r>
              <a:rPr lang="ru-RU" sz="2000" dirty="0" err="1"/>
              <a:t>мекен-жайы</a:t>
            </a:r>
            <a:r>
              <a:rPr lang="ru-RU" sz="2000" dirty="0"/>
              <a:t> </a:t>
            </a:r>
            <a:r>
              <a:rPr lang="ru-RU" sz="2000" dirty="0" err="1"/>
              <a:t>физикалық</a:t>
            </a:r>
            <a:r>
              <a:rPr lang="ru-RU" sz="2000" dirty="0"/>
              <a:t> </a:t>
            </a:r>
            <a:r>
              <a:rPr lang="ru-RU" sz="2000" dirty="0" err="1"/>
              <a:t>түрде</a:t>
            </a:r>
            <a:r>
              <a:rPr lang="ru-RU" sz="2000" dirty="0"/>
              <a:t> </a:t>
            </a:r>
            <a:r>
              <a:rPr lang="ru-RU" sz="2000" dirty="0" err="1"/>
              <a:t>желілік</a:t>
            </a:r>
            <a:r>
              <a:rPr lang="ru-RU" sz="2000" dirty="0"/>
              <a:t> </a:t>
            </a:r>
            <a:r>
              <a:rPr lang="ru-RU" sz="2000" dirty="0" err="1"/>
              <a:t>интерфейстік</a:t>
            </a:r>
            <a:r>
              <a:rPr lang="ru-RU" sz="2000" dirty="0"/>
              <a:t> </a:t>
            </a:r>
            <a:r>
              <a:rPr lang="ru-RU" sz="2000" dirty="0" err="1"/>
              <a:t>платаға</a:t>
            </a:r>
            <a:r>
              <a:rPr lang="ru-RU" sz="2000" dirty="0"/>
              <a:t> (</a:t>
            </a:r>
            <a:r>
              <a:rPr lang="en-US" sz="2000" dirty="0"/>
              <a:t>NIC) </a:t>
            </a:r>
            <a:r>
              <a:rPr lang="ru-RU" sz="2000" dirty="0" err="1"/>
              <a:t>беріледі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ешқашан</a:t>
            </a:r>
            <a:r>
              <a:rPr lang="ru-RU" sz="2000" dirty="0"/>
              <a:t> </a:t>
            </a:r>
            <a:r>
              <a:rPr lang="ru-RU" sz="2000" dirty="0" err="1"/>
              <a:t>өзгермейді</a:t>
            </a:r>
            <a:r>
              <a:rPr lang="ru-RU" sz="2000" dirty="0"/>
              <a:t>. </a:t>
            </a:r>
          </a:p>
          <a:p>
            <a:r>
              <a:rPr lang="ru-RU" sz="2000" dirty="0" err="1"/>
              <a:t>Физикалық</a:t>
            </a:r>
            <a:r>
              <a:rPr lang="ru-RU" sz="2000" dirty="0"/>
              <a:t> </a:t>
            </a:r>
            <a:r>
              <a:rPr lang="en-US" sz="2000" dirty="0"/>
              <a:t>MAC </a:t>
            </a:r>
            <a:r>
              <a:rPr lang="ru-RU" sz="2000" dirty="0" err="1"/>
              <a:t>мекенжайы</a:t>
            </a:r>
            <a:r>
              <a:rPr lang="ru-RU" sz="2000" dirty="0"/>
              <a:t> </a:t>
            </a:r>
            <a:r>
              <a:rPr lang="ru-RU" sz="2000" dirty="0" err="1"/>
              <a:t>желіге</a:t>
            </a:r>
            <a:r>
              <a:rPr lang="ru-RU" sz="2000" dirty="0"/>
              <a:t> </a:t>
            </a:r>
            <a:r>
              <a:rPr lang="ru-RU" sz="2000" dirty="0" err="1"/>
              <a:t>қарамастан</a:t>
            </a:r>
            <a:r>
              <a:rPr lang="ru-RU" sz="2000" dirty="0"/>
              <a:t> </a:t>
            </a:r>
            <a:r>
              <a:rPr lang="ru-RU" sz="2000" dirty="0" err="1"/>
              <a:t>өзгеріссіз</a:t>
            </a:r>
            <a:r>
              <a:rPr lang="ru-RU" sz="2000" dirty="0"/>
              <a:t> </a:t>
            </a:r>
            <a:r>
              <a:rPr lang="ru-RU" sz="2000" dirty="0" err="1"/>
              <a:t>қалады</a:t>
            </a:r>
            <a:r>
              <a:rPr lang="ru-RU" sz="2000" dirty="0"/>
              <a:t>.</a:t>
            </a:r>
          </a:p>
          <a:p>
            <a:r>
              <a:rPr lang="en-US" sz="2000" dirty="0"/>
              <a:t>IP </a:t>
            </a:r>
            <a:r>
              <a:rPr lang="ru-RU" sz="2000" dirty="0" err="1"/>
              <a:t>мекенжайы</a:t>
            </a:r>
            <a:r>
              <a:rPr lang="ru-RU" sz="2000" dirty="0"/>
              <a:t> (</a:t>
            </a:r>
            <a:r>
              <a:rPr lang="ru-RU" sz="2000" dirty="0" err="1"/>
              <a:t>желілік</a:t>
            </a:r>
            <a:r>
              <a:rPr lang="ru-RU" sz="2000" dirty="0"/>
              <a:t> </a:t>
            </a:r>
            <a:r>
              <a:rPr lang="ru-RU" sz="2000" dirty="0" err="1"/>
              <a:t>мекенжай</a:t>
            </a:r>
            <a:r>
              <a:rPr lang="ru-RU" sz="2000" dirty="0"/>
              <a:t>) хост </a:t>
            </a:r>
            <a:r>
              <a:rPr lang="ru-RU" sz="2000" dirty="0" err="1"/>
              <a:t>желілік</a:t>
            </a:r>
            <a:r>
              <a:rPr lang="ru-RU" sz="2000" dirty="0"/>
              <a:t> </a:t>
            </a:r>
            <a:r>
              <a:rPr lang="ru-RU" sz="2000" dirty="0" err="1"/>
              <a:t>интерфейстік</a:t>
            </a:r>
            <a:r>
              <a:rPr lang="ru-RU" sz="2000" dirty="0"/>
              <a:t> </a:t>
            </a:r>
            <a:r>
              <a:rPr lang="ru-RU" sz="2000" dirty="0" err="1"/>
              <a:t>платаға</a:t>
            </a:r>
            <a:r>
              <a:rPr lang="ru-RU" sz="2000" dirty="0"/>
              <a:t> (</a:t>
            </a:r>
            <a:r>
              <a:rPr lang="en-US" sz="2000" dirty="0"/>
              <a:t>NIC) </a:t>
            </a:r>
            <a:r>
              <a:rPr lang="ru-RU" sz="2000" dirty="0" err="1"/>
              <a:t>логикалық</a:t>
            </a:r>
            <a:r>
              <a:rPr lang="ru-RU" sz="2000" dirty="0"/>
              <a:t> </a:t>
            </a:r>
            <a:r>
              <a:rPr lang="ru-RU" sz="2000" dirty="0" err="1"/>
              <a:t>беріледі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Логикалық</a:t>
            </a:r>
            <a:r>
              <a:rPr lang="ru-RU" sz="2000" dirty="0"/>
              <a:t> </a:t>
            </a:r>
            <a:r>
              <a:rPr lang="en-US" sz="2000" dirty="0"/>
              <a:t>IP-</a:t>
            </a:r>
            <a:r>
              <a:rPr lang="ru-RU" sz="2000" dirty="0"/>
              <a:t>адрес </a:t>
            </a:r>
            <a:r>
              <a:rPr lang="ru-RU" sz="2000" dirty="0" err="1"/>
              <a:t>екі</a:t>
            </a:r>
            <a:r>
              <a:rPr lang="ru-RU" sz="2000" dirty="0"/>
              <a:t> </a:t>
            </a:r>
            <a:r>
              <a:rPr lang="ru-RU" sz="2000" dirty="0" err="1"/>
              <a:t>бөліктен</a:t>
            </a:r>
            <a:r>
              <a:rPr lang="ru-RU" sz="2000" dirty="0"/>
              <a:t> </a:t>
            </a:r>
            <a:r>
              <a:rPr lang="ru-RU" sz="2000" dirty="0" err="1"/>
              <a:t>тұрады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Желілік</a:t>
            </a:r>
            <a:r>
              <a:rPr lang="ru-RU" sz="2000" dirty="0"/>
              <a:t> </a:t>
            </a:r>
            <a:r>
              <a:rPr lang="ru-RU" sz="2000" dirty="0" err="1"/>
              <a:t>бөлім</a:t>
            </a:r>
            <a:r>
              <a:rPr lang="ru-RU" sz="2000" dirty="0"/>
              <a:t>. </a:t>
            </a:r>
            <a:r>
              <a:rPr lang="en-US" sz="2000" dirty="0"/>
              <a:t>IP-</a:t>
            </a:r>
            <a:r>
              <a:rPr lang="ru-RU" sz="2000" dirty="0" err="1"/>
              <a:t>адресінің</a:t>
            </a:r>
            <a:r>
              <a:rPr lang="ru-RU" sz="2000" dirty="0"/>
              <a:t> </a:t>
            </a:r>
            <a:r>
              <a:rPr lang="ru-RU" sz="2000" dirty="0" err="1"/>
              <a:t>сол</a:t>
            </a:r>
            <a:r>
              <a:rPr lang="ru-RU" sz="2000" dirty="0"/>
              <a:t> </a:t>
            </a:r>
            <a:r>
              <a:rPr lang="ru-RU" sz="2000" dirty="0" err="1"/>
              <a:t>жағы</a:t>
            </a:r>
            <a:r>
              <a:rPr lang="ru-RU" sz="2000" dirty="0"/>
              <a:t> </a:t>
            </a:r>
            <a:r>
              <a:rPr lang="ru-RU" sz="2000" dirty="0" err="1"/>
              <a:t>мекенжайдың</a:t>
            </a:r>
            <a:r>
              <a:rPr lang="ru-RU" sz="2000" dirty="0"/>
              <a:t> </a:t>
            </a:r>
            <a:r>
              <a:rPr lang="ru-RU" sz="2000" dirty="0" err="1"/>
              <a:t>желілік</a:t>
            </a:r>
            <a:r>
              <a:rPr lang="ru-RU" sz="2000" dirty="0"/>
              <a:t> </a:t>
            </a:r>
            <a:r>
              <a:rPr lang="ru-RU" sz="2000" dirty="0" err="1"/>
              <a:t>бөлігін</a:t>
            </a:r>
            <a:r>
              <a:rPr lang="ru-RU" sz="2000" dirty="0"/>
              <a:t> </a:t>
            </a:r>
            <a:r>
              <a:rPr lang="ru-RU" sz="2000" dirty="0" err="1"/>
              <a:t>анықтайды</a:t>
            </a:r>
            <a:r>
              <a:rPr lang="ru-RU" sz="2000" dirty="0"/>
              <a:t>. </a:t>
            </a:r>
            <a:r>
              <a:rPr lang="ru-RU" sz="2000" dirty="0" err="1"/>
              <a:t>Бұл</a:t>
            </a:r>
            <a:r>
              <a:rPr lang="ru-RU" sz="2000" dirty="0"/>
              <a:t> </a:t>
            </a:r>
            <a:r>
              <a:rPr lang="ru-RU" sz="2000" dirty="0" err="1"/>
              <a:t>жергілікті</a:t>
            </a:r>
            <a:r>
              <a:rPr lang="ru-RU" sz="2000" dirty="0"/>
              <a:t> </a:t>
            </a:r>
            <a:r>
              <a:rPr lang="ru-RU" sz="2000" dirty="0" err="1"/>
              <a:t>желіге</a:t>
            </a:r>
            <a:r>
              <a:rPr lang="ru-RU" sz="2000" dirty="0"/>
              <a:t> </a:t>
            </a:r>
            <a:r>
              <a:rPr lang="ru-RU" sz="2000" dirty="0" err="1"/>
              <a:t>қосылған</a:t>
            </a:r>
            <a:r>
              <a:rPr lang="ru-RU" sz="2000" dirty="0"/>
              <a:t> </a:t>
            </a:r>
            <a:r>
              <a:rPr lang="ru-RU" sz="2000" dirty="0" err="1"/>
              <a:t>барлық</a:t>
            </a:r>
            <a:r>
              <a:rPr lang="ru-RU" sz="2000" dirty="0"/>
              <a:t> </a:t>
            </a:r>
            <a:r>
              <a:rPr lang="ru-RU" sz="2000" dirty="0" err="1"/>
              <a:t>хостерлер</a:t>
            </a:r>
            <a:r>
              <a:rPr lang="ru-RU" sz="2000" dirty="0"/>
              <a:t> </a:t>
            </a:r>
            <a:r>
              <a:rPr lang="ru-RU" sz="2000" dirty="0" err="1"/>
              <a:t>үшін</a:t>
            </a:r>
            <a:r>
              <a:rPr lang="ru-RU" sz="2000" dirty="0"/>
              <a:t> </a:t>
            </a:r>
            <a:r>
              <a:rPr lang="ru-RU" sz="2000" dirty="0" err="1"/>
              <a:t>бірдей</a:t>
            </a:r>
            <a:r>
              <a:rPr lang="ru-RU" sz="2000" dirty="0"/>
              <a:t>. </a:t>
            </a:r>
          </a:p>
          <a:p>
            <a:r>
              <a:rPr lang="ru-RU" sz="2000" dirty="0"/>
              <a:t>Хост </a:t>
            </a:r>
            <a:r>
              <a:rPr lang="ru-RU" sz="2000" dirty="0" err="1"/>
              <a:t>мекенжайы</a:t>
            </a:r>
            <a:r>
              <a:rPr lang="ru-RU" sz="2000" dirty="0"/>
              <a:t>. </a:t>
            </a:r>
            <a:r>
              <a:rPr lang="en-US" sz="2000" dirty="0"/>
              <a:t>IP-</a:t>
            </a:r>
            <a:r>
              <a:rPr lang="ru-RU" sz="2000" dirty="0" err="1"/>
              <a:t>мекенжайдың</a:t>
            </a:r>
            <a:r>
              <a:rPr lang="ru-RU" sz="2000" dirty="0"/>
              <a:t> </a:t>
            </a:r>
            <a:r>
              <a:rPr lang="ru-RU" sz="2000" dirty="0" err="1"/>
              <a:t>оң</a:t>
            </a:r>
            <a:r>
              <a:rPr lang="ru-RU" sz="2000" dirty="0"/>
              <a:t> </a:t>
            </a:r>
            <a:r>
              <a:rPr lang="ru-RU" sz="2000" dirty="0" err="1"/>
              <a:t>бөлігі</a:t>
            </a:r>
            <a:r>
              <a:rPr lang="ru-RU" sz="2000" dirty="0"/>
              <a:t>, </a:t>
            </a:r>
            <a:r>
              <a:rPr lang="ru-RU" sz="2000" dirty="0" err="1"/>
              <a:t>желіде</a:t>
            </a:r>
            <a:r>
              <a:rPr lang="ru-RU" sz="2000" dirty="0"/>
              <a:t> </a:t>
            </a:r>
            <a:r>
              <a:rPr lang="ru-RU" sz="2000" dirty="0" err="1"/>
              <a:t>жеке</a:t>
            </a:r>
            <a:r>
              <a:rPr lang="ru-RU" sz="2000" dirty="0"/>
              <a:t> хост </a:t>
            </a:r>
            <a:r>
              <a:rPr lang="ru-RU" sz="2000" dirty="0" err="1"/>
              <a:t>анықтайтын</a:t>
            </a:r>
            <a:r>
              <a:rPr lang="ru-RU" sz="2000" dirty="0"/>
              <a:t>. </a:t>
            </a:r>
          </a:p>
          <a:p>
            <a:endParaRPr lang="ru-RU" sz="2000" dirty="0"/>
          </a:p>
          <a:p>
            <a:r>
              <a:rPr lang="ru-RU" sz="2000" dirty="0"/>
              <a:t>Компьютер </a:t>
            </a:r>
            <a:r>
              <a:rPr lang="ru-RU" sz="2000" dirty="0" err="1"/>
              <a:t>иерархиялық</a:t>
            </a:r>
            <a:r>
              <a:rPr lang="ru-RU" sz="2000" dirty="0"/>
              <a:t> </a:t>
            </a:r>
            <a:r>
              <a:rPr lang="ru-RU" sz="2000" dirty="0" err="1"/>
              <a:t>желі</a:t>
            </a:r>
            <a:r>
              <a:rPr lang="ru-RU" sz="2000" dirty="0"/>
              <a:t> </a:t>
            </a:r>
            <a:r>
              <a:rPr lang="ru-RU" sz="2000" dirty="0" err="1"/>
              <a:t>бойынша</a:t>
            </a:r>
            <a:r>
              <a:rPr lang="ru-RU" sz="2000" dirty="0"/>
              <a:t> </a:t>
            </a:r>
            <a:r>
              <a:rPr lang="ru-RU" sz="2000" dirty="0" err="1"/>
              <a:t>деректерді</a:t>
            </a:r>
            <a:r>
              <a:rPr lang="ru-RU" sz="2000" dirty="0"/>
              <a:t> беру </a:t>
            </a:r>
            <a:r>
              <a:rPr lang="ru-RU" sz="2000" dirty="0" err="1"/>
              <a:t>үшін</a:t>
            </a:r>
            <a:r>
              <a:rPr lang="ru-RU" sz="2000" dirty="0"/>
              <a:t> </a:t>
            </a:r>
            <a:r>
              <a:rPr lang="ru-RU" sz="2000" dirty="0" err="1"/>
              <a:t>физикалық</a:t>
            </a:r>
            <a:r>
              <a:rPr lang="ru-RU" sz="2000" dirty="0"/>
              <a:t> </a:t>
            </a:r>
            <a:r>
              <a:rPr lang="en-US" sz="2000" dirty="0"/>
              <a:t>MAC-</a:t>
            </a:r>
            <a:r>
              <a:rPr lang="ru-RU" sz="2000" dirty="0" err="1"/>
              <a:t>мекен-жайы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логикалық</a:t>
            </a:r>
            <a:r>
              <a:rPr lang="ru-RU" sz="2000" dirty="0"/>
              <a:t> </a:t>
            </a:r>
            <a:r>
              <a:rPr lang="en-US" sz="2000" dirty="0"/>
              <a:t>IP-</a:t>
            </a:r>
            <a:r>
              <a:rPr lang="ru-RU" sz="2000" dirty="0" err="1"/>
              <a:t>мекен-жайы</a:t>
            </a:r>
            <a:r>
              <a:rPr lang="ru-RU" sz="2000" dirty="0"/>
              <a:t> </a:t>
            </a:r>
            <a:r>
              <a:rPr lang="ru-RU" sz="2000" dirty="0" err="1"/>
              <a:t>қажет</a:t>
            </a:r>
            <a:r>
              <a:rPr lang="ru-RU" sz="2000" dirty="0"/>
              <a:t>.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362607" y="279209"/>
            <a:ext cx="9180786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Ethernet </a:t>
            </a:r>
            <a:r>
              <a:rPr lang="ru-RU" dirty="0" err="1"/>
              <a:t>желілерінің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принциптері</a:t>
            </a:r>
            <a:r>
              <a:rPr lang="ru-RU" dirty="0"/>
              <a:t> </a:t>
            </a:r>
            <a:r>
              <a:rPr lang="ru-RU" dirty="0" err="1"/>
              <a:t>логикалық</a:t>
            </a:r>
            <a:r>
              <a:rPr lang="ru-RU" dirty="0"/>
              <a:t> адресация</a:t>
            </a:r>
          </a:p>
        </p:txBody>
      </p:sp>
    </p:spTree>
    <p:extLst>
      <p:ext uri="{BB962C8B-B14F-4D97-AF65-F5344CB8AC3E}">
        <p14:creationId xmlns:p14="http://schemas.microsoft.com/office/powerpoint/2010/main" val="959198353"/>
      </p:ext>
    </p:extLst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r>
              <a:rPr lang="ru-RU" sz="2400" dirty="0" err="1"/>
              <a:t>Желі</a:t>
            </a:r>
            <a:r>
              <a:rPr lang="ru-RU" sz="2400" dirty="0"/>
              <a:t> </a:t>
            </a:r>
            <a:r>
              <a:rPr lang="ru-RU" sz="2400" dirty="0" err="1"/>
              <a:t>қалай</a:t>
            </a:r>
            <a:r>
              <a:rPr lang="ru-RU" sz="2400" dirty="0"/>
              <a:t> </a:t>
            </a:r>
            <a:r>
              <a:rPr lang="ru-RU" sz="2400" dirty="0" err="1"/>
              <a:t>құрылған</a:t>
            </a:r>
            <a:r>
              <a:rPr lang="ru-RU" sz="24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62812296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6720" y="1463040"/>
            <a:ext cx="8229600" cy="4920845"/>
          </a:xfrm>
        </p:spPr>
        <p:txBody>
          <a:bodyPr/>
          <a:lstStyle/>
          <a:p>
            <a:r>
              <a:rPr lang="ru-RU" sz="2000" dirty="0" err="1"/>
              <a:t>Қол</a:t>
            </a:r>
            <a:r>
              <a:rPr lang="ru-RU" sz="2000" dirty="0"/>
              <a:t> </a:t>
            </a:r>
            <a:r>
              <a:rPr lang="ru-RU" sz="2000" dirty="0" err="1"/>
              <a:t>жеткізу</a:t>
            </a:r>
            <a:r>
              <a:rPr lang="ru-RU" sz="2000" dirty="0"/>
              <a:t>, </a:t>
            </a:r>
            <a:r>
              <a:rPr lang="ru-RU" sz="2000" dirty="0" err="1"/>
              <a:t>бөлу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ядро </a:t>
            </a:r>
            <a:r>
              <a:rPr lang="ru-RU" sz="2000" dirty="0" err="1"/>
              <a:t>деңгейлері</a:t>
            </a:r>
            <a:endParaRPr lang="ru-RU" sz="2000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774700" y="233033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/>
              <a:t>Перевести в</a:t>
            </a:r>
            <a:r>
              <a:rPr lang="en-US" sz="1800" dirty="0" err="1"/>
              <a:t>GoogleBing</a:t>
            </a:r>
            <a:r>
              <a:rPr lang="ru-RU" sz="1800" dirty="0" err="1"/>
              <a:t>Желілерді</a:t>
            </a:r>
            <a:r>
              <a:rPr lang="ru-RU" sz="1800" dirty="0"/>
              <a:t> </a:t>
            </a:r>
            <a:r>
              <a:rPr lang="ru-RU" sz="1800" dirty="0" err="1"/>
              <a:t>құру</a:t>
            </a:r>
            <a:r>
              <a:rPr lang="ru-RU" sz="1800" dirty="0"/>
              <a:t> </a:t>
            </a:r>
            <a:r>
              <a:rPr lang="ru-RU" sz="1800" dirty="0" err="1"/>
              <a:t>принциптері</a:t>
            </a:r>
            <a:r>
              <a:rPr lang="ru-RU" sz="1800" dirty="0"/>
              <a:t> </a:t>
            </a:r>
            <a:r>
              <a:rPr lang="ru-RU" sz="1800" dirty="0" err="1"/>
              <a:t>жақсы</a:t>
            </a:r>
            <a:r>
              <a:rPr lang="ru-RU" sz="1800" dirty="0"/>
              <a:t> </a:t>
            </a:r>
            <a:r>
              <a:rPr lang="ru-RU" sz="1800" dirty="0" err="1"/>
              <a:t>жоба</a:t>
            </a:r>
            <a:r>
              <a:rPr lang="ru-RU" sz="1800" dirty="0"/>
              <a:t> </a:t>
            </a:r>
            <a:r>
              <a:rPr lang="ru-RU" sz="1800" dirty="0" err="1"/>
              <a:t>бастапқы</a:t>
            </a:r>
            <a:r>
              <a:rPr lang="ru-RU" sz="1800" dirty="0"/>
              <a:t> </a:t>
            </a:r>
            <a:r>
              <a:rPr lang="ru-RU" sz="1800" dirty="0" err="1"/>
              <a:t>нүкте</a:t>
            </a:r>
            <a:r>
              <a:rPr lang="ru-RU" sz="1800" dirty="0"/>
              <a:t> </a:t>
            </a:r>
            <a:r>
              <a:rPr lang="ru-RU" sz="1800" dirty="0" err="1"/>
              <a:t>ретіндеЖелілерді</a:t>
            </a:r>
            <a:r>
              <a:rPr lang="ru-RU" sz="1800" dirty="0"/>
              <a:t> </a:t>
            </a:r>
            <a:r>
              <a:rPr lang="ru-RU" sz="1800" dirty="0" err="1"/>
              <a:t>құру</a:t>
            </a:r>
            <a:r>
              <a:rPr lang="ru-RU" sz="1800" dirty="0"/>
              <a:t> </a:t>
            </a:r>
            <a:r>
              <a:rPr lang="ru-RU" sz="1800" dirty="0" err="1"/>
              <a:t>принциптері</a:t>
            </a:r>
            <a:r>
              <a:rPr lang="ru-RU" sz="1800" dirty="0"/>
              <a:t> </a:t>
            </a:r>
            <a:r>
              <a:rPr lang="ru-RU" sz="1800" dirty="0" err="1"/>
              <a:t>жақсы</a:t>
            </a:r>
            <a:r>
              <a:rPr lang="ru-RU" sz="1800" dirty="0"/>
              <a:t> </a:t>
            </a:r>
            <a:r>
              <a:rPr lang="ru-RU" sz="1800" dirty="0" err="1"/>
              <a:t>жоба</a:t>
            </a:r>
            <a:r>
              <a:rPr lang="ru-RU" sz="1800" dirty="0"/>
              <a:t> </a:t>
            </a:r>
            <a:r>
              <a:rPr lang="ru-RU" sz="1800" dirty="0" err="1"/>
              <a:t>бастапқы</a:t>
            </a:r>
            <a:r>
              <a:rPr lang="ru-RU" sz="1800" dirty="0"/>
              <a:t> </a:t>
            </a:r>
            <a:r>
              <a:rPr lang="ru-RU" sz="1800" dirty="0" err="1"/>
              <a:t>нүкте</a:t>
            </a:r>
            <a:r>
              <a:rPr lang="ru-RU" sz="1800" dirty="0"/>
              <a:t> </a:t>
            </a:r>
            <a:r>
              <a:rPr lang="ru-RU" sz="1800" dirty="0" err="1"/>
              <a:t>ретінде</a:t>
            </a:r>
            <a:endParaRPr lang="ru-RU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2646" y="2502236"/>
            <a:ext cx="5107899" cy="437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ular Callout 6"/>
          <p:cNvSpPr/>
          <p:nvPr/>
        </p:nvSpPr>
        <p:spPr bwMode="auto">
          <a:xfrm>
            <a:off x="139700" y="4120904"/>
            <a:ext cx="1524000" cy="1136778"/>
          </a:xfrm>
          <a:prstGeom prst="wedgeRectCallout">
            <a:avLst>
              <a:gd name="adj1" fmla="val 93056"/>
              <a:gd name="adj2" fmla="val -9144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814388"/>
            <a:r>
              <a:rPr lang="ru-RU" sz="1200" dirty="0"/>
              <a:t>Обеспечивает подключения для хостов локальной сети Ethernet.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5951220" y="1606550"/>
            <a:ext cx="2058650" cy="749300"/>
          </a:xfrm>
          <a:prstGeom prst="wedgeRectCallout">
            <a:avLst>
              <a:gd name="adj1" fmla="val -55539"/>
              <a:gd name="adj2" fmla="val 84084"/>
            </a:avLst>
          </a:prstGeom>
          <a:solidFill>
            <a:schemeClr val="accent5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814388"/>
            <a:r>
              <a:rPr lang="ru-RU" sz="1200" dirty="0"/>
              <a:t>Связывает друг с другом меньшие локальные сети.</a:t>
            </a: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7416800" y="3617138"/>
            <a:ext cx="1587500" cy="1288508"/>
          </a:xfrm>
          <a:prstGeom prst="wedgeRectCallout">
            <a:avLst>
              <a:gd name="adj1" fmla="val -76176"/>
              <a:gd name="adj2" fmla="val -15971"/>
            </a:avLst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36000" tIns="41061" rIns="36000" bIns="41061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814388"/>
            <a:r>
              <a:rPr lang="ru-RU" sz="1200" dirty="0"/>
              <a:t>Обеспечивает высокоскоростное подключение между устройствами уровня распределения</a:t>
            </a:r>
          </a:p>
        </p:txBody>
      </p:sp>
    </p:spTree>
    <p:extLst>
      <p:ext uri="{BB962C8B-B14F-4D97-AF65-F5344CB8AC3E}">
        <p14:creationId xmlns:p14="http://schemas.microsoft.com/office/powerpoint/2010/main" val="2758756385"/>
      </p:ext>
    </p:extLst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7680" y="178612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Қол</a:t>
            </a:r>
            <a:r>
              <a:rPr lang="ru-RU" dirty="0"/>
              <a:t> </a:t>
            </a:r>
            <a:r>
              <a:rPr lang="ru-RU" dirty="0" err="1"/>
              <a:t>жеткізу</a:t>
            </a:r>
            <a:r>
              <a:rPr lang="ru-RU" dirty="0"/>
              <a:t> </a:t>
            </a:r>
            <a:r>
              <a:rPr lang="ru-RU" dirty="0" err="1"/>
              <a:t>деңгейі</a:t>
            </a:r>
            <a:r>
              <a:rPr lang="ru-RU" dirty="0"/>
              <a:t> </a:t>
            </a:r>
            <a:r>
              <a:rPr lang="ru-RU" dirty="0" err="1"/>
              <a:t>құрылғылары</a:t>
            </a:r>
            <a:r>
              <a:rPr lang="ru-RU" dirty="0"/>
              <a:t> </a:t>
            </a:r>
          </a:p>
          <a:p>
            <a:r>
              <a:rPr lang="en-US" dirty="0"/>
              <a:t>Ethernet </a:t>
            </a:r>
            <a:r>
              <a:rPr lang="ru-RU" dirty="0" err="1"/>
              <a:t>сымды</a:t>
            </a:r>
            <a:r>
              <a:rPr lang="ru-RU" dirty="0"/>
              <a:t> </a:t>
            </a:r>
            <a:r>
              <a:rPr lang="ru-RU" dirty="0" err="1"/>
              <a:t>желісіне</a:t>
            </a:r>
            <a:r>
              <a:rPr lang="ru-RU" dirty="0"/>
              <a:t> </a:t>
            </a:r>
            <a:r>
              <a:rPr lang="ru-RU" dirty="0" err="1"/>
              <a:t>хостаны</a:t>
            </a:r>
            <a:r>
              <a:rPr lang="ru-RU" dirty="0"/>
              <a:t> </a:t>
            </a:r>
            <a:r>
              <a:rPr lang="ru-RU" dirty="0" err="1"/>
              <a:t>қосатын</a:t>
            </a:r>
            <a:r>
              <a:rPr lang="ru-RU" dirty="0"/>
              <a:t> </a:t>
            </a:r>
            <a:r>
              <a:rPr lang="ru-RU" dirty="0" err="1"/>
              <a:t>желілік</a:t>
            </a:r>
            <a:r>
              <a:rPr lang="ru-RU" dirty="0"/>
              <a:t> </a:t>
            </a:r>
            <a:r>
              <a:rPr lang="ru-RU" dirty="0" err="1"/>
              <a:t>құрылғылардың</a:t>
            </a:r>
            <a:r>
              <a:rPr lang="ru-RU" dirty="0"/>
              <a:t> </a:t>
            </a:r>
            <a:r>
              <a:rPr lang="ru-RU" dirty="0" err="1"/>
              <a:t>бірінші</a:t>
            </a:r>
            <a:r>
              <a:rPr lang="ru-RU" dirty="0"/>
              <a:t> </a:t>
            </a:r>
            <a:r>
              <a:rPr lang="ru-RU" dirty="0" err="1"/>
              <a:t>желісін</a:t>
            </a:r>
            <a:r>
              <a:rPr lang="ru-RU" dirty="0"/>
              <a:t> </a:t>
            </a:r>
            <a:r>
              <a:rPr lang="ru-RU" dirty="0" err="1"/>
              <a:t>құрайды</a:t>
            </a:r>
            <a:r>
              <a:rPr lang="ru-RU" dirty="0"/>
              <a:t>.</a:t>
            </a:r>
          </a:p>
          <a:p>
            <a:r>
              <a:rPr lang="ru-RU" dirty="0" err="1"/>
              <a:t>Әдетте</a:t>
            </a:r>
            <a:r>
              <a:rPr lang="ru-RU" dirty="0"/>
              <a:t> </a:t>
            </a:r>
            <a:r>
              <a:rPr lang="ru-RU" dirty="0" err="1"/>
              <a:t>қосылу</a:t>
            </a:r>
            <a:r>
              <a:rPr lang="ru-RU" dirty="0"/>
              <a:t> 2-ші </a:t>
            </a:r>
            <a:r>
              <a:rPr lang="ru-RU" dirty="0" err="1"/>
              <a:t>деңгейлі</a:t>
            </a:r>
            <a:r>
              <a:rPr lang="ru-RU" dirty="0"/>
              <a:t> </a:t>
            </a:r>
            <a:r>
              <a:rPr lang="ru-RU" dirty="0" err="1"/>
              <a:t>коммутаторларды</a:t>
            </a:r>
            <a:r>
              <a:rPr lang="ru-RU" dirty="0"/>
              <a:t> </a:t>
            </a:r>
            <a:r>
              <a:rPr lang="ru-RU" dirty="0" err="1"/>
              <a:t>пайдалану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жүзеге</a:t>
            </a:r>
            <a:r>
              <a:rPr lang="ru-RU" dirty="0"/>
              <a:t> </a:t>
            </a:r>
            <a:r>
              <a:rPr lang="ru-RU" dirty="0" err="1"/>
              <a:t>асырылады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en-US" dirty="0"/>
              <a:t>Ethernet </a:t>
            </a:r>
            <a:r>
              <a:rPr lang="ru-RU" dirty="0" err="1"/>
              <a:t>Концентраторлары</a:t>
            </a:r>
            <a:endParaRPr lang="ru-RU" dirty="0"/>
          </a:p>
          <a:p>
            <a:r>
              <a:rPr lang="ru-RU" dirty="0" err="1"/>
              <a:t>Кіріс</a:t>
            </a:r>
            <a:r>
              <a:rPr lang="ru-RU" dirty="0"/>
              <a:t> </a:t>
            </a:r>
            <a:r>
              <a:rPr lang="ru-RU" dirty="0" err="1"/>
              <a:t>кадрларын</a:t>
            </a:r>
            <a:r>
              <a:rPr lang="ru-RU" dirty="0"/>
              <a:t> </a:t>
            </a:r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/>
              <a:t>порттарға</a:t>
            </a:r>
            <a:r>
              <a:rPr lang="ru-RU" dirty="0"/>
              <a:t> </a:t>
            </a:r>
            <a:r>
              <a:rPr lang="ru-RU" dirty="0" err="1"/>
              <a:t>тарататын</a:t>
            </a:r>
            <a:r>
              <a:rPr lang="ru-RU" dirty="0"/>
              <a:t> </a:t>
            </a:r>
            <a:r>
              <a:rPr lang="ru-RU" dirty="0" err="1"/>
              <a:t>кіру</a:t>
            </a:r>
            <a:r>
              <a:rPr lang="ru-RU" dirty="0"/>
              <a:t> </a:t>
            </a:r>
            <a:r>
              <a:rPr lang="ru-RU" dirty="0" err="1"/>
              <a:t>деңгейінің</a:t>
            </a:r>
            <a:r>
              <a:rPr lang="ru-RU" dirty="0"/>
              <a:t> </a:t>
            </a:r>
            <a:r>
              <a:rPr lang="ru-RU" dirty="0" err="1"/>
              <a:t>ескірген</a:t>
            </a:r>
            <a:r>
              <a:rPr lang="ru-RU" dirty="0"/>
              <a:t> </a:t>
            </a:r>
            <a:r>
              <a:rPr lang="ru-RU" dirty="0" err="1"/>
              <a:t>құрылғылары</a:t>
            </a:r>
            <a:r>
              <a:rPr lang="ru-RU" dirty="0"/>
              <a:t>.</a:t>
            </a:r>
          </a:p>
          <a:p>
            <a:r>
              <a:rPr lang="ru-RU" dirty="0" err="1"/>
              <a:t>Коллизияның</a:t>
            </a:r>
            <a:r>
              <a:rPr lang="ru-RU" dirty="0"/>
              <a:t> </a:t>
            </a:r>
            <a:r>
              <a:rPr lang="ru-RU" dirty="0" err="1"/>
              <a:t>көптеген</a:t>
            </a:r>
            <a:r>
              <a:rPr lang="ru-RU" dirty="0"/>
              <a:t> </a:t>
            </a:r>
            <a:r>
              <a:rPr lang="ru-RU" dirty="0" err="1"/>
              <a:t>аймақтарын</a:t>
            </a:r>
            <a:r>
              <a:rPr lang="ru-RU" dirty="0"/>
              <a:t> </a:t>
            </a:r>
            <a:r>
              <a:rPr lang="ru-RU" dirty="0" err="1"/>
              <a:t>құрады</a:t>
            </a:r>
            <a:r>
              <a:rPr lang="ru-RU" dirty="0"/>
              <a:t>.</a:t>
            </a:r>
          </a:p>
          <a:p>
            <a:r>
              <a:rPr lang="ru-RU" dirty="0" err="1"/>
              <a:t>Концентраторлар</a:t>
            </a:r>
            <a:r>
              <a:rPr lang="ru-RU" dirty="0"/>
              <a:t> 2-деңгейлі </a:t>
            </a:r>
            <a:r>
              <a:rPr lang="ru-RU" dirty="0" err="1"/>
              <a:t>коммутаторлармен</a:t>
            </a:r>
            <a:r>
              <a:rPr lang="ru-RU" dirty="0"/>
              <a:t> </a:t>
            </a:r>
            <a:r>
              <a:rPr lang="ru-RU" dirty="0" err="1"/>
              <a:t>ығыстырылды</a:t>
            </a:r>
            <a:r>
              <a:rPr lang="ru-RU" dirty="0"/>
              <a:t>.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err="1"/>
              <a:t>Желілерді</a:t>
            </a:r>
            <a:r>
              <a:rPr lang="ru-RU" sz="2000" dirty="0"/>
              <a:t> </a:t>
            </a:r>
            <a:r>
              <a:rPr lang="ru-RU" sz="2000" dirty="0" err="1"/>
              <a:t>құру</a:t>
            </a:r>
            <a:r>
              <a:rPr lang="ru-RU" sz="2000" dirty="0"/>
              <a:t> </a:t>
            </a:r>
            <a:r>
              <a:rPr lang="ru-RU" sz="2000" dirty="0" err="1"/>
              <a:t>принциптері</a:t>
            </a:r>
            <a:r>
              <a:rPr lang="ru-RU" sz="2000" dirty="0"/>
              <a:t> </a:t>
            </a:r>
            <a:r>
              <a:rPr lang="ru-RU" sz="2000" dirty="0" err="1"/>
              <a:t>жақсы</a:t>
            </a:r>
            <a:r>
              <a:rPr lang="ru-RU" sz="2000" dirty="0"/>
              <a:t> </a:t>
            </a:r>
            <a:r>
              <a:rPr lang="ru-RU" sz="2000" dirty="0" err="1"/>
              <a:t>жоба</a:t>
            </a:r>
            <a:r>
              <a:rPr lang="ru-RU" sz="2000" dirty="0"/>
              <a:t> </a:t>
            </a:r>
            <a:r>
              <a:rPr lang="ru-RU" sz="2000" dirty="0" err="1"/>
              <a:t>бастапқы</a:t>
            </a:r>
            <a:r>
              <a:rPr lang="ru-RU" sz="2000" dirty="0"/>
              <a:t> </a:t>
            </a:r>
            <a:r>
              <a:rPr lang="ru-RU" sz="2000" dirty="0" err="1"/>
              <a:t>нүкте</a:t>
            </a:r>
            <a:r>
              <a:rPr lang="ru-RU" sz="2000" dirty="0"/>
              <a:t> </a:t>
            </a:r>
            <a:r>
              <a:rPr lang="ru-RU" sz="2000" dirty="0" err="1"/>
              <a:t>ретінде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86003447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Перевести в</a:t>
            </a:r>
            <a:r>
              <a:rPr lang="en-US" dirty="0"/>
              <a:t>GoogleBing1. </a:t>
            </a:r>
            <a:r>
              <a:rPr lang="ru-RU" dirty="0" err="1"/>
              <a:t>Байланыс</a:t>
            </a:r>
            <a:r>
              <a:rPr lang="ru-RU" dirty="0"/>
              <a:t> </a:t>
            </a:r>
            <a:r>
              <a:rPr lang="ru-RU" dirty="0" err="1"/>
              <a:t>принциптері</a:t>
            </a:r>
            <a:r>
              <a:rPr lang="ru-RU" dirty="0"/>
              <a:t> </a:t>
            </a:r>
          </a:p>
          <a:p>
            <a:r>
              <a:rPr lang="ru-RU" dirty="0" err="1"/>
              <a:t>Желі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r>
              <a:rPr lang="ru-RU" dirty="0"/>
              <a:t> </a:t>
            </a:r>
            <a:r>
              <a:rPr lang="ru-RU" dirty="0" err="1"/>
              <a:t>беруде</a:t>
            </a:r>
            <a:r>
              <a:rPr lang="ru-RU" dirty="0"/>
              <a:t> </a:t>
            </a:r>
            <a:r>
              <a:rPr lang="ru-RU" dirty="0" err="1"/>
              <a:t>стандарттар</a:t>
            </a:r>
            <a:r>
              <a:rPr lang="ru-RU" dirty="0"/>
              <a:t> мен </a:t>
            </a:r>
            <a:r>
              <a:rPr lang="ru-RU" dirty="0" err="1"/>
              <a:t>хаттамалардың</a:t>
            </a:r>
            <a:r>
              <a:rPr lang="ru-RU" dirty="0"/>
              <a:t> </a:t>
            </a:r>
            <a:r>
              <a:rPr lang="ru-RU" dirty="0" err="1"/>
              <a:t>маңыздылығын</a:t>
            </a:r>
            <a:r>
              <a:rPr lang="ru-RU" dirty="0"/>
              <a:t> </a:t>
            </a:r>
            <a:r>
              <a:rPr lang="ru-RU" dirty="0" err="1"/>
              <a:t>түсіндіру</a:t>
            </a:r>
            <a:r>
              <a:rPr lang="ru-RU" dirty="0"/>
              <a:t>.</a:t>
            </a:r>
          </a:p>
          <a:p>
            <a:r>
              <a:rPr lang="ru-RU" dirty="0"/>
              <a:t>2. </a:t>
            </a:r>
            <a:r>
              <a:rPr lang="ru-RU" dirty="0" err="1"/>
              <a:t>Желі</a:t>
            </a:r>
            <a:r>
              <a:rPr lang="ru-RU" dirty="0"/>
              <a:t> </a:t>
            </a:r>
            <a:r>
              <a:rPr lang="ru-RU" dirty="0" err="1"/>
              <a:t>тілінде</a:t>
            </a:r>
            <a:r>
              <a:rPr lang="ru-RU" dirty="0"/>
              <a:t> </a:t>
            </a:r>
            <a:r>
              <a:rPr lang="ru-RU" dirty="0" err="1"/>
              <a:t>сөйлесу</a:t>
            </a:r>
            <a:r>
              <a:rPr lang="ru-RU" dirty="0"/>
              <a:t> </a:t>
            </a:r>
          </a:p>
          <a:p>
            <a:r>
              <a:rPr lang="ru-RU" dirty="0" err="1"/>
              <a:t>Протоколдар</a:t>
            </a:r>
            <a:r>
              <a:rPr lang="ru-RU" dirty="0"/>
              <a:t> </a:t>
            </a:r>
            <a:r>
              <a:rPr lang="ru-RU" dirty="0" err="1"/>
              <a:t>моделінің</a:t>
            </a:r>
            <a:r>
              <a:rPr lang="ru-RU" dirty="0"/>
              <a:t> </a:t>
            </a:r>
            <a:r>
              <a:rPr lang="ru-RU" dirty="0" err="1"/>
              <a:t>деңгейлерін</a:t>
            </a:r>
            <a:r>
              <a:rPr lang="ru-RU" dirty="0"/>
              <a:t> </a:t>
            </a:r>
            <a:r>
              <a:rPr lang="ru-RU" dirty="0" err="1"/>
              <a:t>желі</a:t>
            </a:r>
            <a:r>
              <a:rPr lang="ru-RU" dirty="0"/>
              <a:t> </a:t>
            </a:r>
            <a:r>
              <a:rPr lang="ru-RU" dirty="0" err="1"/>
              <a:t>функцияларымен</a:t>
            </a:r>
            <a:r>
              <a:rPr lang="ru-RU" dirty="0"/>
              <a:t> </a:t>
            </a:r>
            <a:r>
              <a:rPr lang="ru-RU" dirty="0" err="1"/>
              <a:t>салыстыру</a:t>
            </a:r>
            <a:r>
              <a:rPr lang="ru-RU" dirty="0"/>
              <a:t>.</a:t>
            </a:r>
          </a:p>
          <a:p>
            <a:r>
              <a:rPr lang="ru-RU" dirty="0"/>
              <a:t>3. </a:t>
            </a:r>
            <a:r>
              <a:rPr lang="en-US" dirty="0"/>
              <a:t>Ethernet </a:t>
            </a:r>
            <a:r>
              <a:rPr lang="ru-RU" dirty="0" err="1"/>
              <a:t>желілерінің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принциптері</a:t>
            </a:r>
            <a:r>
              <a:rPr lang="ru-RU" dirty="0"/>
              <a:t> </a:t>
            </a:r>
          </a:p>
          <a:p>
            <a:r>
              <a:rPr lang="en-US" dirty="0"/>
              <a:t>Ethernet </a:t>
            </a:r>
            <a:r>
              <a:rPr lang="ru-RU" dirty="0" err="1"/>
              <a:t>желілеріндегі</a:t>
            </a:r>
            <a:r>
              <a:rPr lang="ru-RU" dirty="0"/>
              <a:t> </a:t>
            </a:r>
            <a:r>
              <a:rPr lang="ru-RU" dirty="0" err="1"/>
              <a:t>деректерді</a:t>
            </a:r>
            <a:r>
              <a:rPr lang="ru-RU" dirty="0"/>
              <a:t> беру </a:t>
            </a:r>
            <a:r>
              <a:rPr lang="ru-RU" dirty="0" err="1"/>
              <a:t>принциптерін</a:t>
            </a:r>
            <a:r>
              <a:rPr lang="ru-RU" dirty="0"/>
              <a:t> </a:t>
            </a:r>
            <a:r>
              <a:rPr lang="ru-RU" dirty="0" err="1"/>
              <a:t>түсіндіру</a:t>
            </a:r>
            <a:r>
              <a:rPr lang="ru-RU" dirty="0"/>
              <a:t>. </a:t>
            </a:r>
          </a:p>
          <a:p>
            <a:r>
              <a:rPr lang="ru-RU" dirty="0"/>
              <a:t>4. </a:t>
            </a:r>
            <a:r>
              <a:rPr lang="ru-RU" dirty="0" err="1"/>
              <a:t>Желі</a:t>
            </a:r>
            <a:r>
              <a:rPr lang="ru-RU" dirty="0"/>
              <a:t> </a:t>
            </a:r>
            <a:r>
              <a:rPr lang="ru-RU" dirty="0" err="1"/>
              <a:t>қалай</a:t>
            </a:r>
            <a:r>
              <a:rPr lang="ru-RU" dirty="0"/>
              <a:t> </a:t>
            </a:r>
            <a:r>
              <a:rPr lang="ru-RU" dirty="0" err="1"/>
              <a:t>құрылған</a:t>
            </a:r>
            <a:r>
              <a:rPr lang="ru-RU" dirty="0"/>
              <a:t>? </a:t>
            </a:r>
          </a:p>
          <a:p>
            <a:r>
              <a:rPr lang="ru-RU" dirty="0" err="1"/>
              <a:t>Желідегі</a:t>
            </a:r>
            <a:r>
              <a:rPr lang="ru-RU" dirty="0"/>
              <a:t> </a:t>
            </a:r>
            <a:r>
              <a:rPr lang="ru-RU" dirty="0" err="1"/>
              <a:t>маршрутизаторлар</a:t>
            </a:r>
            <a:r>
              <a:rPr lang="ru-RU" dirty="0"/>
              <a:t> мен </a:t>
            </a:r>
            <a:r>
              <a:rPr lang="ru-RU" dirty="0" err="1"/>
              <a:t>коммутаторлардың</a:t>
            </a:r>
            <a:r>
              <a:rPr lang="ru-RU" dirty="0"/>
              <a:t> </a:t>
            </a:r>
            <a:r>
              <a:rPr lang="ru-RU" dirty="0" err="1"/>
              <a:t>маңыздылығын</a:t>
            </a:r>
            <a:r>
              <a:rPr lang="ru-RU" dirty="0"/>
              <a:t> </a:t>
            </a:r>
            <a:r>
              <a:rPr lang="ru-RU" dirty="0" err="1"/>
              <a:t>түсіндіру</a:t>
            </a:r>
            <a:r>
              <a:rPr lang="ru-RU" dirty="0"/>
              <a:t>.</a:t>
            </a:r>
          </a:p>
          <a:p>
            <a:r>
              <a:rPr lang="ru-RU" dirty="0"/>
              <a:t>5. </a:t>
            </a:r>
            <a:r>
              <a:rPr lang="ru-RU" dirty="0" err="1"/>
              <a:t>Желілердегі</a:t>
            </a:r>
            <a:r>
              <a:rPr lang="ru-RU" dirty="0"/>
              <a:t> </a:t>
            </a:r>
            <a:r>
              <a:rPr lang="ru-RU" dirty="0" err="1"/>
              <a:t>маршруттау</a:t>
            </a:r>
            <a:r>
              <a:rPr lang="ru-RU" dirty="0"/>
              <a:t> </a:t>
            </a:r>
          </a:p>
          <a:p>
            <a:r>
              <a:rPr lang="ru-RU" dirty="0" err="1"/>
              <a:t>Жергілікті</a:t>
            </a:r>
            <a:r>
              <a:rPr lang="ru-RU" dirty="0"/>
              <a:t> </a:t>
            </a:r>
            <a:r>
              <a:rPr lang="ru-RU" dirty="0" err="1"/>
              <a:t>желіде</a:t>
            </a:r>
            <a:r>
              <a:rPr lang="ru-RU" dirty="0"/>
              <a:t> </a:t>
            </a:r>
            <a:r>
              <a:rPr lang="ru-RU" dirty="0" err="1"/>
              <a:t>құрылғыларды</a:t>
            </a:r>
            <a:r>
              <a:rPr lang="ru-RU" dirty="0"/>
              <a:t> теңшеу.1. </a:t>
            </a:r>
            <a:r>
              <a:rPr lang="ru-RU" dirty="0" err="1"/>
              <a:t>Байланыс</a:t>
            </a:r>
            <a:r>
              <a:rPr lang="ru-RU" dirty="0"/>
              <a:t> </a:t>
            </a:r>
            <a:r>
              <a:rPr lang="ru-RU" dirty="0" err="1"/>
              <a:t>принциптері</a:t>
            </a:r>
            <a:r>
              <a:rPr lang="ru-RU" dirty="0"/>
              <a:t> </a:t>
            </a:r>
          </a:p>
          <a:p>
            <a:r>
              <a:rPr lang="ru-RU" dirty="0" err="1"/>
              <a:t>Желі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r>
              <a:rPr lang="ru-RU" dirty="0"/>
              <a:t> </a:t>
            </a:r>
            <a:r>
              <a:rPr lang="ru-RU" dirty="0" err="1"/>
              <a:t>беруде</a:t>
            </a:r>
            <a:r>
              <a:rPr lang="ru-RU" dirty="0"/>
              <a:t> </a:t>
            </a:r>
            <a:r>
              <a:rPr lang="ru-RU" dirty="0" err="1"/>
              <a:t>стандарттар</a:t>
            </a:r>
            <a:r>
              <a:rPr lang="ru-RU" dirty="0"/>
              <a:t> мен </a:t>
            </a:r>
            <a:r>
              <a:rPr lang="ru-RU" dirty="0" err="1"/>
              <a:t>хаттамалардың</a:t>
            </a:r>
            <a:r>
              <a:rPr lang="ru-RU" dirty="0"/>
              <a:t> </a:t>
            </a:r>
            <a:r>
              <a:rPr lang="ru-RU" dirty="0" err="1"/>
              <a:t>маңыздылығын</a:t>
            </a:r>
            <a:r>
              <a:rPr lang="ru-RU" dirty="0"/>
              <a:t> </a:t>
            </a:r>
            <a:r>
              <a:rPr lang="ru-RU" dirty="0" err="1"/>
              <a:t>түсіндіру</a:t>
            </a:r>
            <a:r>
              <a:rPr lang="ru-RU" dirty="0"/>
              <a:t>.</a:t>
            </a:r>
          </a:p>
          <a:p>
            <a:r>
              <a:rPr lang="ru-RU" dirty="0"/>
              <a:t>2. </a:t>
            </a:r>
            <a:r>
              <a:rPr lang="ru-RU" dirty="0" err="1"/>
              <a:t>Желі</a:t>
            </a:r>
            <a:r>
              <a:rPr lang="ru-RU" dirty="0"/>
              <a:t> </a:t>
            </a:r>
            <a:r>
              <a:rPr lang="ru-RU" dirty="0" err="1"/>
              <a:t>тілінде</a:t>
            </a:r>
            <a:r>
              <a:rPr lang="ru-RU" dirty="0"/>
              <a:t> </a:t>
            </a:r>
            <a:r>
              <a:rPr lang="ru-RU" dirty="0" err="1"/>
              <a:t>сөйлесу</a:t>
            </a:r>
            <a:r>
              <a:rPr lang="ru-RU" dirty="0"/>
              <a:t> </a:t>
            </a:r>
          </a:p>
          <a:p>
            <a:r>
              <a:rPr lang="ru-RU" dirty="0" err="1"/>
              <a:t>Протоколдар</a:t>
            </a:r>
            <a:r>
              <a:rPr lang="ru-RU" dirty="0"/>
              <a:t> </a:t>
            </a:r>
            <a:r>
              <a:rPr lang="ru-RU" dirty="0" err="1"/>
              <a:t>моделінің</a:t>
            </a:r>
            <a:r>
              <a:rPr lang="ru-RU" dirty="0"/>
              <a:t> </a:t>
            </a:r>
            <a:r>
              <a:rPr lang="ru-RU" dirty="0" err="1"/>
              <a:t>деңгейлерін</a:t>
            </a:r>
            <a:r>
              <a:rPr lang="ru-RU" dirty="0"/>
              <a:t> </a:t>
            </a:r>
            <a:r>
              <a:rPr lang="ru-RU" dirty="0" err="1"/>
              <a:t>желі</a:t>
            </a:r>
            <a:r>
              <a:rPr lang="ru-RU" dirty="0"/>
              <a:t> </a:t>
            </a:r>
            <a:r>
              <a:rPr lang="ru-RU" dirty="0" err="1"/>
              <a:t>функцияларымен</a:t>
            </a:r>
            <a:r>
              <a:rPr lang="ru-RU" dirty="0"/>
              <a:t> </a:t>
            </a:r>
            <a:r>
              <a:rPr lang="ru-RU" dirty="0" err="1"/>
              <a:t>салыстыру</a:t>
            </a:r>
            <a:r>
              <a:rPr lang="ru-RU" dirty="0"/>
              <a:t>.</a:t>
            </a:r>
          </a:p>
          <a:p>
            <a:r>
              <a:rPr lang="ru-RU" dirty="0"/>
              <a:t>3. </a:t>
            </a:r>
            <a:r>
              <a:rPr lang="en-US" dirty="0"/>
              <a:t>Ethernet </a:t>
            </a:r>
            <a:r>
              <a:rPr lang="ru-RU" dirty="0" err="1"/>
              <a:t>желілерінің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принциптері</a:t>
            </a:r>
            <a:r>
              <a:rPr lang="ru-RU" dirty="0"/>
              <a:t> </a:t>
            </a:r>
          </a:p>
          <a:p>
            <a:r>
              <a:rPr lang="en-US" dirty="0"/>
              <a:t>Ethernet </a:t>
            </a:r>
            <a:r>
              <a:rPr lang="ru-RU" dirty="0" err="1"/>
              <a:t>желілеріндегі</a:t>
            </a:r>
            <a:r>
              <a:rPr lang="ru-RU" dirty="0"/>
              <a:t> </a:t>
            </a:r>
            <a:r>
              <a:rPr lang="ru-RU" dirty="0" err="1"/>
              <a:t>деректерді</a:t>
            </a:r>
            <a:r>
              <a:rPr lang="ru-RU" dirty="0"/>
              <a:t> беру </a:t>
            </a:r>
            <a:r>
              <a:rPr lang="ru-RU" dirty="0" err="1"/>
              <a:t>принциптерін</a:t>
            </a:r>
            <a:r>
              <a:rPr lang="ru-RU" dirty="0"/>
              <a:t> </a:t>
            </a:r>
            <a:r>
              <a:rPr lang="ru-RU" dirty="0" err="1"/>
              <a:t>түсіндіру</a:t>
            </a:r>
            <a:r>
              <a:rPr lang="ru-RU" dirty="0"/>
              <a:t>. </a:t>
            </a:r>
          </a:p>
          <a:p>
            <a:r>
              <a:rPr lang="ru-RU" dirty="0"/>
              <a:t>4. </a:t>
            </a:r>
            <a:r>
              <a:rPr lang="ru-RU" dirty="0" err="1"/>
              <a:t>Желі</a:t>
            </a:r>
            <a:r>
              <a:rPr lang="ru-RU" dirty="0"/>
              <a:t> </a:t>
            </a:r>
            <a:r>
              <a:rPr lang="ru-RU" dirty="0" err="1"/>
              <a:t>қалай</a:t>
            </a:r>
            <a:r>
              <a:rPr lang="ru-RU" dirty="0"/>
              <a:t> </a:t>
            </a:r>
            <a:r>
              <a:rPr lang="ru-RU" dirty="0" err="1"/>
              <a:t>құрылған</a:t>
            </a:r>
            <a:r>
              <a:rPr lang="ru-RU" dirty="0"/>
              <a:t>? </a:t>
            </a:r>
          </a:p>
          <a:p>
            <a:r>
              <a:rPr lang="ru-RU" dirty="0" err="1"/>
              <a:t>Желідегі</a:t>
            </a:r>
            <a:r>
              <a:rPr lang="ru-RU" dirty="0"/>
              <a:t> </a:t>
            </a:r>
            <a:r>
              <a:rPr lang="ru-RU" dirty="0" err="1"/>
              <a:t>маршрутизаторлар</a:t>
            </a:r>
            <a:r>
              <a:rPr lang="ru-RU" dirty="0"/>
              <a:t> мен </a:t>
            </a:r>
            <a:r>
              <a:rPr lang="ru-RU" dirty="0" err="1"/>
              <a:t>коммутаторлардың</a:t>
            </a:r>
            <a:r>
              <a:rPr lang="ru-RU" dirty="0"/>
              <a:t> </a:t>
            </a:r>
            <a:r>
              <a:rPr lang="ru-RU" dirty="0" err="1"/>
              <a:t>маңыздылығын</a:t>
            </a:r>
            <a:r>
              <a:rPr lang="ru-RU" dirty="0"/>
              <a:t> </a:t>
            </a:r>
            <a:r>
              <a:rPr lang="ru-RU" dirty="0" err="1"/>
              <a:t>түсіндіру</a:t>
            </a:r>
            <a:r>
              <a:rPr lang="ru-RU" dirty="0"/>
              <a:t>.</a:t>
            </a:r>
          </a:p>
          <a:p>
            <a:r>
              <a:rPr lang="ru-RU" dirty="0"/>
              <a:t>5. </a:t>
            </a:r>
            <a:r>
              <a:rPr lang="ru-RU" dirty="0" err="1"/>
              <a:t>Желілердегі</a:t>
            </a:r>
            <a:r>
              <a:rPr lang="ru-RU" dirty="0"/>
              <a:t> </a:t>
            </a:r>
            <a:r>
              <a:rPr lang="ru-RU" dirty="0" err="1"/>
              <a:t>маршруттау</a:t>
            </a:r>
            <a:r>
              <a:rPr lang="ru-RU" dirty="0"/>
              <a:t> </a:t>
            </a:r>
          </a:p>
          <a:p>
            <a:r>
              <a:rPr lang="ru-RU" dirty="0" err="1"/>
              <a:t>Жергілікті</a:t>
            </a:r>
            <a:r>
              <a:rPr lang="ru-RU" dirty="0"/>
              <a:t> </a:t>
            </a:r>
            <a:r>
              <a:rPr lang="ru-RU" dirty="0" err="1"/>
              <a:t>желіде</a:t>
            </a:r>
            <a:r>
              <a:rPr lang="ru-RU" dirty="0"/>
              <a:t> </a:t>
            </a:r>
            <a:r>
              <a:rPr lang="ru-RU" dirty="0" err="1"/>
              <a:t>құрылғыларды</a:t>
            </a:r>
            <a:r>
              <a:rPr lang="ru-RU" dirty="0"/>
              <a:t> </a:t>
            </a:r>
            <a:r>
              <a:rPr lang="ru-RU" dirty="0" err="1"/>
              <a:t>теңеу</a:t>
            </a:r>
            <a:r>
              <a:rPr lang="ru-RU" dirty="0"/>
              <a:t>.</a:t>
            </a:r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Бөлімдер</a:t>
            </a:r>
            <a:r>
              <a:rPr lang="ru-RU" dirty="0"/>
              <a:t> мен </a:t>
            </a:r>
            <a:r>
              <a:rPr lang="ru-RU" dirty="0" err="1"/>
              <a:t>мақсаттар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5710895"/>
      </p:ext>
    </p:extLst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520" y="1999488"/>
            <a:ext cx="8229600" cy="4525963"/>
          </a:xfrm>
        </p:spPr>
        <p:txBody>
          <a:bodyPr/>
          <a:lstStyle/>
          <a:p>
            <a:r>
              <a:rPr lang="ru-RU" dirty="0" err="1"/>
              <a:t>Ethernet</a:t>
            </a:r>
            <a:r>
              <a:rPr lang="ru-RU" dirty="0"/>
              <a:t>-коммутаторы </a:t>
            </a:r>
          </a:p>
          <a:p>
            <a:pPr lvl="1"/>
            <a:r>
              <a:rPr lang="ru-RU" dirty="0"/>
              <a:t>Коммутатор принимает и декодирует кадры, чтобы прочитать часть сообщения с физическим (MAC) адресом.</a:t>
            </a:r>
          </a:p>
          <a:p>
            <a:pPr lvl="1"/>
            <a:r>
              <a:rPr lang="ru-RU" dirty="0"/>
              <a:t>Коммутатор проверяет хранящуюся на нём таблицу, называемую таблицей MAC-адресов, которая содержит список всех активных портов и MAC-адреса подключенных к ним хостов. </a:t>
            </a:r>
          </a:p>
          <a:p>
            <a:pPr lvl="1"/>
            <a:r>
              <a:rPr lang="ru-RU" dirty="0"/>
              <a:t>Коммутатор создает канал, соединяющий два этих порта, и поддерживает множественные сеансы связи между различными парами портов.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783022" y="153873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err="1"/>
              <a:t>Желілерді</a:t>
            </a:r>
            <a:r>
              <a:rPr lang="ru-RU" sz="2000" dirty="0"/>
              <a:t> </a:t>
            </a:r>
            <a:r>
              <a:rPr lang="ru-RU" sz="2000" dirty="0" err="1"/>
              <a:t>құру</a:t>
            </a:r>
            <a:r>
              <a:rPr lang="ru-RU" sz="2000" dirty="0"/>
              <a:t> </a:t>
            </a:r>
            <a:r>
              <a:rPr lang="ru-RU" sz="2000" dirty="0" err="1"/>
              <a:t>принциптері</a:t>
            </a:r>
            <a:r>
              <a:rPr lang="ru-RU" sz="2000" dirty="0"/>
              <a:t> </a:t>
            </a:r>
            <a:r>
              <a:rPr lang="ru-RU" sz="2000" dirty="0" err="1"/>
              <a:t>қолжетімділіктің</a:t>
            </a:r>
            <a:r>
              <a:rPr lang="ru-RU" sz="2000" dirty="0"/>
              <a:t> </a:t>
            </a:r>
            <a:r>
              <a:rPr lang="ru-RU" sz="2000" dirty="0" err="1"/>
              <a:t>жақсартылған</a:t>
            </a:r>
            <a:r>
              <a:rPr lang="ru-RU" sz="2000" dirty="0"/>
              <a:t> </a:t>
            </a:r>
            <a:r>
              <a:rPr lang="ru-RU" sz="2000" dirty="0" err="1"/>
              <a:t>деңгейін</a:t>
            </a:r>
            <a:r>
              <a:rPr lang="ru-RU" sz="2000" dirty="0"/>
              <a:t> </a:t>
            </a:r>
            <a:r>
              <a:rPr lang="ru-RU" sz="2000" dirty="0" err="1"/>
              <a:t>құруЖелілерді</a:t>
            </a:r>
            <a:r>
              <a:rPr lang="ru-RU" sz="2000" dirty="0"/>
              <a:t> </a:t>
            </a:r>
            <a:r>
              <a:rPr lang="ru-RU" sz="2000" dirty="0" err="1"/>
              <a:t>құру</a:t>
            </a:r>
            <a:r>
              <a:rPr lang="ru-RU" sz="2000" dirty="0"/>
              <a:t> </a:t>
            </a:r>
            <a:r>
              <a:rPr lang="ru-RU" sz="2000" dirty="0" err="1"/>
              <a:t>принциптері</a:t>
            </a:r>
            <a:r>
              <a:rPr lang="ru-RU" sz="2000" dirty="0"/>
              <a:t> </a:t>
            </a:r>
            <a:r>
              <a:rPr lang="ru-RU" sz="2000" dirty="0" err="1"/>
              <a:t>қолжетімділіктің</a:t>
            </a:r>
            <a:r>
              <a:rPr lang="ru-RU" sz="2000" dirty="0"/>
              <a:t> </a:t>
            </a:r>
            <a:r>
              <a:rPr lang="ru-RU" sz="2000" dirty="0" err="1"/>
              <a:t>жақсартылған</a:t>
            </a:r>
            <a:r>
              <a:rPr lang="ru-RU" sz="2000" dirty="0"/>
              <a:t> </a:t>
            </a:r>
            <a:r>
              <a:rPr lang="ru-RU" sz="2000" dirty="0" err="1"/>
              <a:t>деңгейін</a:t>
            </a:r>
            <a:r>
              <a:rPr lang="ru-RU" sz="2000" dirty="0"/>
              <a:t> </a:t>
            </a:r>
            <a:r>
              <a:rPr lang="ru-RU" sz="2000" dirty="0" err="1"/>
              <a:t>құру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07203603"/>
      </p:ext>
    </p:extLst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MAC-</a:t>
            </a:r>
            <a:r>
              <a:rPr lang="ru-RU" dirty="0" err="1"/>
              <a:t>адрестер</a:t>
            </a:r>
            <a:r>
              <a:rPr lang="ru-RU" dirty="0"/>
              <a:t> </a:t>
            </a:r>
            <a:r>
              <a:rPr lang="ru-RU" dirty="0" err="1"/>
              <a:t>кестесі</a:t>
            </a:r>
            <a:endParaRPr lang="ru-RU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551793" y="295257"/>
            <a:ext cx="8229599" cy="1122380"/>
          </a:xfrm>
        </p:spPr>
        <p:txBody>
          <a:bodyPr>
            <a:normAutofit/>
          </a:bodyPr>
          <a:lstStyle/>
          <a:p>
            <a:r>
              <a:rPr lang="ru-RU" sz="2000" dirty="0" err="1"/>
              <a:t>Желілерді</a:t>
            </a:r>
            <a:r>
              <a:rPr lang="ru-RU" sz="2000" dirty="0"/>
              <a:t> </a:t>
            </a:r>
            <a:r>
              <a:rPr lang="ru-RU" sz="2000" dirty="0" err="1"/>
              <a:t>құру</a:t>
            </a:r>
            <a:r>
              <a:rPr lang="ru-RU" sz="2000" dirty="0"/>
              <a:t> </a:t>
            </a:r>
            <a:r>
              <a:rPr lang="ru-RU" sz="2000" dirty="0" err="1"/>
              <a:t>принциптері</a:t>
            </a:r>
            <a:r>
              <a:rPr lang="ru-RU" sz="2000" dirty="0"/>
              <a:t> </a:t>
            </a:r>
            <a:r>
              <a:rPr lang="ru-RU" sz="2000" dirty="0" err="1"/>
              <a:t>қолжетімділіктің</a:t>
            </a:r>
            <a:r>
              <a:rPr lang="ru-RU" sz="2000" dirty="0"/>
              <a:t> </a:t>
            </a:r>
            <a:r>
              <a:rPr lang="ru-RU" sz="2000" dirty="0" err="1"/>
              <a:t>жақсартылған</a:t>
            </a:r>
            <a:r>
              <a:rPr lang="ru-RU" sz="2000" dirty="0"/>
              <a:t> </a:t>
            </a:r>
            <a:r>
              <a:rPr lang="ru-RU" sz="2000" dirty="0" err="1"/>
              <a:t>деңгейін</a:t>
            </a:r>
            <a:r>
              <a:rPr lang="ru-RU" sz="2000" dirty="0"/>
              <a:t> </a:t>
            </a:r>
            <a:r>
              <a:rPr lang="ru-RU" sz="2000" dirty="0" err="1"/>
              <a:t>құру</a:t>
            </a:r>
            <a:endParaRPr lang="ru-RU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9900" y="2097071"/>
            <a:ext cx="6180914" cy="446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748895"/>
      </p:ext>
    </p:extLst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Кең</a:t>
            </a:r>
            <a:r>
              <a:rPr lang="ru-RU" dirty="0"/>
              <a:t> </a:t>
            </a:r>
            <a:r>
              <a:rPr lang="ru-RU" dirty="0" err="1"/>
              <a:t>таратылатын</a:t>
            </a:r>
            <a:r>
              <a:rPr lang="ru-RU" dirty="0"/>
              <a:t> </a:t>
            </a:r>
            <a:r>
              <a:rPr lang="ru-RU" dirty="0" err="1"/>
              <a:t>тарату</a:t>
            </a:r>
            <a:r>
              <a:rPr lang="ru-RU" dirty="0"/>
              <a:t> </a:t>
            </a:r>
            <a:r>
              <a:rPr lang="ru-RU" dirty="0" err="1"/>
              <a:t>дегеніміз</a:t>
            </a:r>
            <a:r>
              <a:rPr lang="ru-RU" dirty="0"/>
              <a:t> не? </a:t>
            </a:r>
          </a:p>
          <a:p>
            <a:r>
              <a:rPr lang="ru-RU" dirty="0" err="1"/>
              <a:t>Кең</a:t>
            </a:r>
            <a:r>
              <a:rPr lang="ru-RU" dirty="0"/>
              <a:t> </a:t>
            </a:r>
            <a:r>
              <a:rPr lang="ru-RU" dirty="0" err="1"/>
              <a:t>тарату</a:t>
            </a:r>
            <a:r>
              <a:rPr lang="ru-RU" dirty="0"/>
              <a:t> хабары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мезгілде</a:t>
            </a:r>
            <a:r>
              <a:rPr lang="ru-RU" dirty="0"/>
              <a:t> </a:t>
            </a:r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хостарға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хостпен</a:t>
            </a:r>
            <a:r>
              <a:rPr lang="ru-RU" dirty="0"/>
              <a:t> </a:t>
            </a:r>
            <a:r>
              <a:rPr lang="ru-RU" dirty="0" err="1"/>
              <a:t>жіберіледі</a:t>
            </a:r>
            <a:r>
              <a:rPr lang="ru-RU" dirty="0"/>
              <a:t>.</a:t>
            </a:r>
          </a:p>
          <a:p>
            <a:r>
              <a:rPr lang="en-US" dirty="0"/>
              <a:t>MAC-</a:t>
            </a:r>
            <a:r>
              <a:rPr lang="ru-RU" dirty="0"/>
              <a:t>он </a:t>
            </a:r>
            <a:r>
              <a:rPr lang="ru-RU" dirty="0" err="1"/>
              <a:t>алтылық</a:t>
            </a:r>
            <a:r>
              <a:rPr lang="ru-RU" dirty="0"/>
              <a:t> </a:t>
            </a:r>
            <a:r>
              <a:rPr lang="ru-RU" dirty="0" err="1"/>
              <a:t>санау</a:t>
            </a:r>
            <a:r>
              <a:rPr lang="ru-RU" dirty="0"/>
              <a:t> </a:t>
            </a:r>
            <a:r>
              <a:rPr lang="ru-RU" dirty="0" err="1"/>
              <a:t>жүйесінде</a:t>
            </a:r>
            <a:r>
              <a:rPr lang="ru-RU" dirty="0"/>
              <a:t> </a:t>
            </a:r>
            <a:r>
              <a:rPr lang="ru-RU" dirty="0" err="1"/>
              <a:t>кең</a:t>
            </a:r>
            <a:r>
              <a:rPr lang="ru-RU" dirty="0"/>
              <a:t> </a:t>
            </a:r>
            <a:r>
              <a:rPr lang="ru-RU" dirty="0" err="1"/>
              <a:t>тарату</a:t>
            </a:r>
            <a:r>
              <a:rPr lang="ru-RU" dirty="0"/>
              <a:t> </a:t>
            </a:r>
            <a:r>
              <a:rPr lang="ru-RU" dirty="0" err="1"/>
              <a:t>мекенжайы</a:t>
            </a:r>
            <a:r>
              <a:rPr lang="ru-RU" dirty="0"/>
              <a:t>: ААА.ААА.АААА</a:t>
            </a:r>
          </a:p>
          <a:p>
            <a:endParaRPr lang="ru-RU" dirty="0"/>
          </a:p>
          <a:p>
            <a:r>
              <a:rPr lang="ru-RU" dirty="0" err="1"/>
              <a:t>Кең</a:t>
            </a:r>
            <a:r>
              <a:rPr lang="ru-RU" dirty="0"/>
              <a:t> </a:t>
            </a:r>
            <a:r>
              <a:rPr lang="ru-RU" dirty="0" err="1"/>
              <a:t>таратылатын</a:t>
            </a:r>
            <a:r>
              <a:rPr lang="ru-RU" dirty="0"/>
              <a:t> </a:t>
            </a:r>
            <a:r>
              <a:rPr lang="ru-RU" dirty="0" err="1"/>
              <a:t>домендер</a:t>
            </a:r>
            <a:endParaRPr lang="ru-RU" dirty="0"/>
          </a:p>
          <a:p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бірнеше</a:t>
            </a:r>
            <a:r>
              <a:rPr lang="ru-RU" dirty="0"/>
              <a:t> </a:t>
            </a:r>
            <a:r>
              <a:rPr lang="en-US" dirty="0"/>
              <a:t>Ethernet </a:t>
            </a:r>
            <a:r>
              <a:rPr lang="ru-RU" dirty="0" err="1"/>
              <a:t>коммутаторлары</a:t>
            </a:r>
            <a:r>
              <a:rPr lang="ru-RU" dirty="0"/>
              <a:t> бар </a:t>
            </a:r>
            <a:r>
              <a:rPr lang="ru-RU" dirty="0" err="1"/>
              <a:t>жергілікті</a:t>
            </a:r>
            <a:r>
              <a:rPr lang="ru-RU" dirty="0"/>
              <a:t> </a:t>
            </a:r>
            <a:r>
              <a:rPr lang="ru-RU" dirty="0" err="1"/>
              <a:t>желілер</a:t>
            </a:r>
            <a:r>
              <a:rPr lang="ru-RU" dirty="0"/>
              <a:t> </a:t>
            </a:r>
            <a:r>
              <a:rPr lang="ru-RU" dirty="0" err="1"/>
              <a:t>кең</a:t>
            </a:r>
            <a:r>
              <a:rPr lang="ru-RU" dirty="0"/>
              <a:t> </a:t>
            </a:r>
            <a:r>
              <a:rPr lang="ru-RU" dirty="0" err="1"/>
              <a:t>таратылатын</a:t>
            </a:r>
            <a:r>
              <a:rPr lang="ru-RU" dirty="0"/>
              <a:t> </a:t>
            </a:r>
            <a:r>
              <a:rPr lang="ru-RU" dirty="0" err="1"/>
              <a:t>тарату</a:t>
            </a:r>
            <a:r>
              <a:rPr lang="ru-RU" dirty="0"/>
              <a:t> домен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аталады</a:t>
            </a:r>
            <a:r>
              <a:rPr lang="ru-RU" dirty="0"/>
              <a:t>.</a:t>
            </a:r>
          </a:p>
          <a:p>
            <a:r>
              <a:rPr lang="ru-RU" dirty="0" err="1"/>
              <a:t>Сонымен</a:t>
            </a:r>
            <a:r>
              <a:rPr lang="ru-RU" dirty="0"/>
              <a:t> </a:t>
            </a:r>
            <a:r>
              <a:rPr lang="ru-RU" dirty="0" err="1"/>
              <a:t>қатар</a:t>
            </a:r>
            <a:r>
              <a:rPr lang="ru-RU" dirty="0"/>
              <a:t>,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/>
              <a:t>коммутаторлар</a:t>
            </a:r>
            <a:r>
              <a:rPr lang="ru-RU" dirty="0"/>
              <a:t> </a:t>
            </a:r>
            <a:r>
              <a:rPr lang="ru-RU" dirty="0" err="1"/>
              <a:t>сол</a:t>
            </a:r>
            <a:r>
              <a:rPr lang="ru-RU" dirty="0"/>
              <a:t> </a:t>
            </a:r>
            <a:r>
              <a:rPr lang="ru-RU" dirty="0" err="1"/>
              <a:t>желіде</a:t>
            </a:r>
            <a:r>
              <a:rPr lang="ru-RU" dirty="0"/>
              <a:t> </a:t>
            </a:r>
            <a:r>
              <a:rPr lang="ru-RU" dirty="0" err="1"/>
              <a:t>орналасқан</a:t>
            </a:r>
            <a:r>
              <a:rPr lang="ru-RU" dirty="0"/>
              <a:t> </a:t>
            </a:r>
            <a:r>
              <a:rPr lang="ru-RU" dirty="0" err="1"/>
              <a:t>әрбір</a:t>
            </a:r>
            <a:r>
              <a:rPr lang="ru-RU" dirty="0"/>
              <a:t> </a:t>
            </a:r>
            <a:r>
              <a:rPr lang="ru-RU" dirty="0" err="1"/>
              <a:t>қосылған</a:t>
            </a:r>
            <a:r>
              <a:rPr lang="ru-RU" dirty="0"/>
              <a:t> </a:t>
            </a:r>
            <a:r>
              <a:rPr lang="ru-RU" dirty="0" err="1"/>
              <a:t>хостқа</a:t>
            </a:r>
            <a:r>
              <a:rPr lang="ru-RU" dirty="0"/>
              <a:t> </a:t>
            </a:r>
            <a:r>
              <a:rPr lang="ru-RU" dirty="0" err="1"/>
              <a:t>жіберіледі</a:t>
            </a:r>
            <a:r>
              <a:rPr lang="ru-RU" dirty="0"/>
              <a:t>.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err="1"/>
              <a:t>Желілерді</a:t>
            </a:r>
            <a:r>
              <a:rPr lang="ru-RU" sz="1600" dirty="0"/>
              <a:t> </a:t>
            </a:r>
            <a:r>
              <a:rPr lang="ru-RU" sz="1600" dirty="0" err="1"/>
              <a:t>құру</a:t>
            </a:r>
            <a:r>
              <a:rPr lang="ru-RU" sz="1600" dirty="0"/>
              <a:t> </a:t>
            </a:r>
            <a:r>
              <a:rPr lang="ru-RU" sz="1600" dirty="0" err="1"/>
              <a:t>принциптері</a:t>
            </a:r>
            <a:r>
              <a:rPr lang="ru-RU" sz="1600" dirty="0"/>
              <a:t> </a:t>
            </a:r>
            <a:r>
              <a:rPr lang="ru-RU" sz="1600" dirty="0" err="1"/>
              <a:t>кең</a:t>
            </a:r>
            <a:r>
              <a:rPr lang="ru-RU" sz="1600" dirty="0"/>
              <a:t> </a:t>
            </a:r>
            <a:r>
              <a:rPr lang="ru-RU" sz="1600" dirty="0" err="1"/>
              <a:t>таратылатын</a:t>
            </a:r>
            <a:r>
              <a:rPr lang="ru-RU" sz="1600" dirty="0"/>
              <a:t> </a:t>
            </a:r>
            <a:r>
              <a:rPr lang="ru-RU" sz="1600" dirty="0" err="1"/>
              <a:t>таратылымдарды</a:t>
            </a:r>
            <a:r>
              <a:rPr lang="ru-RU" sz="1600" dirty="0"/>
              <a:t> </a:t>
            </a:r>
            <a:r>
              <a:rPr lang="ru-RU" sz="1600" dirty="0" err="1"/>
              <a:t>шектеуЖелілерді</a:t>
            </a:r>
            <a:r>
              <a:rPr lang="ru-RU" sz="1600" dirty="0"/>
              <a:t> </a:t>
            </a:r>
            <a:r>
              <a:rPr lang="ru-RU" sz="1600" dirty="0" err="1"/>
              <a:t>құру</a:t>
            </a:r>
            <a:r>
              <a:rPr lang="ru-RU" sz="1600" dirty="0"/>
              <a:t> </a:t>
            </a:r>
            <a:r>
              <a:rPr lang="ru-RU" sz="1600" dirty="0" err="1"/>
              <a:t>принциптері</a:t>
            </a:r>
            <a:r>
              <a:rPr lang="ru-RU" sz="1600" dirty="0"/>
              <a:t> </a:t>
            </a:r>
            <a:r>
              <a:rPr lang="ru-RU" sz="1600" dirty="0" err="1"/>
              <a:t>кең</a:t>
            </a:r>
            <a:r>
              <a:rPr lang="ru-RU" sz="1600" dirty="0"/>
              <a:t> </a:t>
            </a:r>
            <a:r>
              <a:rPr lang="ru-RU" sz="1600" dirty="0" err="1"/>
              <a:t>таратылатын</a:t>
            </a:r>
            <a:r>
              <a:rPr lang="ru-RU" sz="1600" dirty="0"/>
              <a:t> </a:t>
            </a:r>
            <a:r>
              <a:rPr lang="ru-RU" sz="1600" dirty="0" err="1"/>
              <a:t>таратылымдарды</a:t>
            </a:r>
            <a:r>
              <a:rPr lang="ru-RU" sz="1600" dirty="0"/>
              <a:t> </a:t>
            </a:r>
            <a:r>
              <a:rPr lang="ru-RU" sz="1600" dirty="0" err="1"/>
              <a:t>шектеу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07203603"/>
      </p:ext>
    </p:extLst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err="1"/>
              <a:t>Қол</a:t>
            </a:r>
            <a:r>
              <a:rPr lang="ru-RU" sz="1800" dirty="0"/>
              <a:t> </a:t>
            </a:r>
            <a:r>
              <a:rPr lang="ru-RU" sz="1800" dirty="0" err="1"/>
              <a:t>жеткізу</a:t>
            </a:r>
            <a:r>
              <a:rPr lang="ru-RU" sz="1800" dirty="0"/>
              <a:t> </a:t>
            </a:r>
            <a:r>
              <a:rPr lang="ru-RU" sz="1800" dirty="0" err="1"/>
              <a:t>деңгейіндегі</a:t>
            </a:r>
            <a:r>
              <a:rPr lang="ru-RU" sz="1800" dirty="0"/>
              <a:t> </a:t>
            </a:r>
            <a:r>
              <a:rPr lang="ru-RU" sz="1800" dirty="0" err="1"/>
              <a:t>байланыс</a:t>
            </a:r>
            <a:r>
              <a:rPr lang="ru-RU" sz="1800" dirty="0"/>
              <a:t> </a:t>
            </a:r>
          </a:p>
          <a:p>
            <a:r>
              <a:rPr lang="ru-RU" sz="1800" dirty="0" err="1"/>
              <a:t>Хостқа</a:t>
            </a:r>
            <a:r>
              <a:rPr lang="ru-RU" sz="1800" dirty="0"/>
              <a:t> </a:t>
            </a:r>
            <a:r>
              <a:rPr lang="ru-RU" sz="1800" dirty="0" err="1"/>
              <a:t>хабарлама</a:t>
            </a:r>
            <a:r>
              <a:rPr lang="ru-RU" sz="1800" dirty="0"/>
              <a:t> </a:t>
            </a:r>
            <a:r>
              <a:rPr lang="ru-RU" sz="1800" dirty="0" err="1"/>
              <a:t>жіберу</a:t>
            </a:r>
            <a:r>
              <a:rPr lang="ru-RU" sz="1800" dirty="0"/>
              <a:t> </a:t>
            </a:r>
            <a:r>
              <a:rPr lang="ru-RU" sz="1800" dirty="0" err="1"/>
              <a:t>үшін</a:t>
            </a:r>
            <a:r>
              <a:rPr lang="ru-RU" sz="1800" dirty="0"/>
              <a:t> </a:t>
            </a:r>
            <a:r>
              <a:rPr lang="ru-RU" sz="1800" dirty="0" err="1"/>
              <a:t>соңғы</a:t>
            </a:r>
            <a:r>
              <a:rPr lang="ru-RU" sz="1800" dirty="0"/>
              <a:t> </a:t>
            </a:r>
            <a:r>
              <a:rPr lang="ru-RU" sz="1800" dirty="0" err="1"/>
              <a:t>хосттың</a:t>
            </a:r>
            <a:r>
              <a:rPr lang="ru-RU" sz="1800" dirty="0"/>
              <a:t> </a:t>
            </a:r>
            <a:r>
              <a:rPr lang="en-US" sz="1800" dirty="0"/>
              <a:t>IP-</a:t>
            </a:r>
            <a:r>
              <a:rPr lang="ru-RU" sz="1800" dirty="0" err="1"/>
              <a:t>адресін</a:t>
            </a:r>
            <a:r>
              <a:rPr lang="ru-RU" sz="1800" dirty="0"/>
              <a:t> </a:t>
            </a:r>
            <a:r>
              <a:rPr lang="ru-RU" sz="1800" dirty="0" err="1"/>
              <a:t>және</a:t>
            </a:r>
            <a:r>
              <a:rPr lang="ru-RU" sz="1800" dirty="0"/>
              <a:t> </a:t>
            </a:r>
            <a:r>
              <a:rPr lang="en-US" sz="1800" dirty="0"/>
              <a:t>MAC-</a:t>
            </a:r>
            <a:r>
              <a:rPr lang="ru-RU" sz="1800" dirty="0" err="1"/>
              <a:t>адресін</a:t>
            </a:r>
            <a:r>
              <a:rPr lang="ru-RU" sz="1800" dirty="0"/>
              <a:t> </a:t>
            </a:r>
            <a:r>
              <a:rPr lang="ru-RU" sz="1800" dirty="0" err="1"/>
              <a:t>білу</a:t>
            </a:r>
            <a:r>
              <a:rPr lang="ru-RU" sz="1800" dirty="0"/>
              <a:t> </a:t>
            </a:r>
            <a:r>
              <a:rPr lang="ru-RU" sz="1800" dirty="0" err="1"/>
              <a:t>қажет</a:t>
            </a:r>
            <a:r>
              <a:rPr lang="ru-RU" sz="1800" dirty="0"/>
              <a:t>.</a:t>
            </a:r>
          </a:p>
          <a:p>
            <a:r>
              <a:rPr lang="en-US" sz="1800" dirty="0"/>
              <a:t>IP-</a:t>
            </a:r>
            <a:r>
              <a:rPr lang="ru-RU" sz="1800" dirty="0" err="1"/>
              <a:t>мекен-жайы</a:t>
            </a:r>
            <a:r>
              <a:rPr lang="ru-RU" sz="1800" dirty="0"/>
              <a:t> </a:t>
            </a:r>
            <a:r>
              <a:rPr lang="ru-RU" sz="1800" dirty="0" err="1"/>
              <a:t>мақсаттағы</a:t>
            </a:r>
            <a:r>
              <a:rPr lang="ru-RU" sz="1800" dirty="0"/>
              <a:t>, </a:t>
            </a:r>
            <a:r>
              <a:rPr lang="ru-RU" sz="1800" dirty="0" err="1"/>
              <a:t>әдетте</a:t>
            </a:r>
            <a:r>
              <a:rPr lang="ru-RU" sz="1800" dirty="0"/>
              <a:t>, </a:t>
            </a:r>
            <a:r>
              <a:rPr lang="ru-RU" sz="1800" dirty="0" err="1"/>
              <a:t>белгілі</a:t>
            </a:r>
            <a:r>
              <a:rPr lang="ru-RU" sz="1800" dirty="0"/>
              <a:t>, </a:t>
            </a:r>
            <a:r>
              <a:rPr lang="ru-RU" sz="1800" dirty="0" err="1"/>
              <a:t>бірақ</a:t>
            </a:r>
            <a:r>
              <a:rPr lang="ru-RU" sz="1800" dirty="0"/>
              <a:t> хост-</a:t>
            </a:r>
            <a:r>
              <a:rPr lang="ru-RU" sz="1800" dirty="0" err="1"/>
              <a:t>жіберуші</a:t>
            </a:r>
            <a:r>
              <a:rPr lang="ru-RU" sz="1800" dirty="0"/>
              <a:t> </a:t>
            </a:r>
            <a:r>
              <a:rPr lang="ru-RU" sz="1800" dirty="0" err="1"/>
              <a:t>анықтайды</a:t>
            </a:r>
            <a:r>
              <a:rPr lang="ru-RU" sz="1800" dirty="0"/>
              <a:t> </a:t>
            </a:r>
            <a:r>
              <a:rPr lang="en-US" sz="1800" dirty="0"/>
              <a:t>MAC-</a:t>
            </a:r>
            <a:r>
              <a:rPr lang="ru-RU" sz="1800" dirty="0" err="1"/>
              <a:t>мекен-жайы</a:t>
            </a:r>
            <a:r>
              <a:rPr lang="ru-RU" sz="1800" dirty="0"/>
              <a:t> </a:t>
            </a:r>
            <a:r>
              <a:rPr lang="ru-RU" sz="1800" dirty="0" err="1"/>
              <a:t>мақсаттағы</a:t>
            </a:r>
            <a:r>
              <a:rPr lang="ru-RU" sz="1800" dirty="0"/>
              <a:t>?</a:t>
            </a:r>
          </a:p>
          <a:p>
            <a:r>
              <a:rPr lang="ru-RU" sz="1800" dirty="0"/>
              <a:t>Сол </a:t>
            </a:r>
            <a:r>
              <a:rPr lang="ru-RU" sz="1800" dirty="0" err="1"/>
              <a:t>жергілікті</a:t>
            </a:r>
            <a:r>
              <a:rPr lang="ru-RU" sz="1800" dirty="0"/>
              <a:t> </a:t>
            </a:r>
            <a:r>
              <a:rPr lang="ru-RU" sz="1800" dirty="0" err="1"/>
              <a:t>желіде</a:t>
            </a:r>
            <a:r>
              <a:rPr lang="ru-RU" sz="1800" dirty="0"/>
              <a:t> </a:t>
            </a:r>
            <a:r>
              <a:rPr lang="ru-RU" sz="1800" dirty="0" err="1"/>
              <a:t>орналасқан</a:t>
            </a:r>
            <a:r>
              <a:rPr lang="ru-RU" sz="1800" dirty="0"/>
              <a:t> </a:t>
            </a:r>
            <a:r>
              <a:rPr lang="ru-RU" sz="1800" dirty="0" err="1"/>
              <a:t>кез</a:t>
            </a:r>
            <a:r>
              <a:rPr lang="ru-RU" sz="1800" dirty="0"/>
              <a:t> </a:t>
            </a:r>
            <a:r>
              <a:rPr lang="ru-RU" sz="1800" dirty="0" err="1"/>
              <a:t>келген</a:t>
            </a:r>
            <a:r>
              <a:rPr lang="ru-RU" sz="1800" dirty="0"/>
              <a:t> хост </a:t>
            </a:r>
            <a:r>
              <a:rPr lang="en-US" sz="1800" dirty="0"/>
              <a:t>MAC-</a:t>
            </a:r>
            <a:r>
              <a:rPr lang="ru-RU" sz="1800" dirty="0" err="1"/>
              <a:t>адресін</a:t>
            </a:r>
            <a:r>
              <a:rPr lang="ru-RU" sz="1800" dirty="0"/>
              <a:t> </a:t>
            </a:r>
            <a:r>
              <a:rPr lang="ru-RU" sz="1800" dirty="0" err="1"/>
              <a:t>анықтау</a:t>
            </a:r>
            <a:r>
              <a:rPr lang="ru-RU" sz="1800" dirty="0"/>
              <a:t> </a:t>
            </a:r>
            <a:r>
              <a:rPr lang="ru-RU" sz="1800" dirty="0" err="1"/>
              <a:t>үшін</a:t>
            </a:r>
            <a:r>
              <a:rPr lang="ru-RU" sz="1800" dirty="0"/>
              <a:t>, хост-</a:t>
            </a:r>
            <a:r>
              <a:rPr lang="ru-RU" sz="1800" dirty="0" err="1"/>
              <a:t>жіберуші</a:t>
            </a:r>
            <a:r>
              <a:rPr lang="ru-RU" sz="1800" dirty="0"/>
              <a:t> </a:t>
            </a:r>
            <a:r>
              <a:rPr lang="en-US" sz="1800" dirty="0"/>
              <a:t>IPv4 </a:t>
            </a:r>
            <a:r>
              <a:rPr lang="ru-RU" sz="1800" dirty="0" err="1"/>
              <a:t>протоколын</a:t>
            </a:r>
            <a:r>
              <a:rPr lang="ru-RU" sz="1800" dirty="0"/>
              <a:t> (</a:t>
            </a:r>
            <a:r>
              <a:rPr lang="en-US" sz="1800" dirty="0"/>
              <a:t>ARP) </a:t>
            </a:r>
            <a:r>
              <a:rPr lang="ru-RU" sz="1800" dirty="0" err="1"/>
              <a:t>адрестерді</a:t>
            </a:r>
            <a:r>
              <a:rPr lang="ru-RU" sz="1800" dirty="0"/>
              <a:t> </a:t>
            </a:r>
            <a:r>
              <a:rPr lang="ru-RU" sz="1800" dirty="0" err="1"/>
              <a:t>шешу</a:t>
            </a:r>
            <a:r>
              <a:rPr lang="ru-RU" sz="1800" dirty="0"/>
              <a:t> ХАТТАМАСЫ </a:t>
            </a:r>
            <a:r>
              <a:rPr lang="ru-RU" sz="1800" dirty="0" err="1"/>
              <a:t>деп</a:t>
            </a:r>
            <a:r>
              <a:rPr lang="ru-RU" sz="1800" dirty="0"/>
              <a:t> </a:t>
            </a:r>
            <a:r>
              <a:rPr lang="ru-RU" sz="1800" dirty="0" err="1"/>
              <a:t>аталатын</a:t>
            </a:r>
            <a:r>
              <a:rPr lang="ru-RU" sz="1800" dirty="0"/>
              <a:t> </a:t>
            </a:r>
            <a:r>
              <a:rPr lang="ru-RU" sz="1800" dirty="0" err="1"/>
              <a:t>пайдалана</a:t>
            </a:r>
            <a:r>
              <a:rPr lang="ru-RU" sz="1800" dirty="0"/>
              <a:t> </a:t>
            </a:r>
            <a:r>
              <a:rPr lang="ru-RU" sz="1800" dirty="0" err="1"/>
              <a:t>алады</a:t>
            </a:r>
            <a:r>
              <a:rPr lang="ru-RU" sz="1800" dirty="0"/>
              <a:t>. </a:t>
            </a:r>
          </a:p>
          <a:p>
            <a:r>
              <a:rPr lang="en-US" sz="1800" dirty="0"/>
              <a:t>IPv6 </a:t>
            </a:r>
            <a:r>
              <a:rPr lang="ru-RU" sz="1800" dirty="0" err="1"/>
              <a:t>көршілерді</a:t>
            </a:r>
            <a:r>
              <a:rPr lang="ru-RU" sz="1800" dirty="0"/>
              <a:t> </a:t>
            </a:r>
            <a:r>
              <a:rPr lang="ru-RU" sz="1800" dirty="0" err="1"/>
              <a:t>іздеу</a:t>
            </a:r>
            <a:r>
              <a:rPr lang="ru-RU" sz="1800" dirty="0"/>
              <a:t> </a:t>
            </a:r>
            <a:r>
              <a:rPr lang="ru-RU" sz="1800" dirty="0" err="1"/>
              <a:t>деп</a:t>
            </a:r>
            <a:r>
              <a:rPr lang="ru-RU" sz="1800" dirty="0"/>
              <a:t> </a:t>
            </a:r>
            <a:r>
              <a:rPr lang="ru-RU" sz="1800" dirty="0" err="1"/>
              <a:t>аталатын</a:t>
            </a:r>
            <a:r>
              <a:rPr lang="ru-RU" sz="1800" dirty="0"/>
              <a:t> </a:t>
            </a:r>
            <a:r>
              <a:rPr lang="ru-RU" sz="1800" dirty="0" err="1"/>
              <a:t>ұқсас</a:t>
            </a:r>
            <a:r>
              <a:rPr lang="ru-RU" sz="1800" dirty="0"/>
              <a:t> </a:t>
            </a:r>
            <a:r>
              <a:rPr lang="ru-RU" sz="1800" dirty="0" err="1"/>
              <a:t>әдісті</a:t>
            </a:r>
            <a:r>
              <a:rPr lang="ru-RU" sz="1800" dirty="0"/>
              <a:t> </a:t>
            </a:r>
            <a:r>
              <a:rPr lang="ru-RU" sz="1800" dirty="0" err="1"/>
              <a:t>қолданады</a:t>
            </a:r>
            <a:r>
              <a:rPr lang="ru-RU" sz="1800" dirty="0"/>
              <a:t>.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0554"/>
            <a:ext cx="8229600" cy="1143000"/>
          </a:xfrm>
        </p:spPr>
        <p:txBody>
          <a:bodyPr>
            <a:normAutofit/>
          </a:bodyPr>
          <a:lstStyle/>
          <a:p>
            <a:r>
              <a:rPr lang="ru-RU" sz="1400" dirty="0" err="1"/>
              <a:t>Желілерді</a:t>
            </a:r>
            <a:r>
              <a:rPr lang="ru-RU" sz="1400" dirty="0"/>
              <a:t> </a:t>
            </a:r>
            <a:r>
              <a:rPr lang="ru-RU" sz="1400" dirty="0" err="1"/>
              <a:t>құру</a:t>
            </a:r>
            <a:r>
              <a:rPr lang="ru-RU" sz="1400" dirty="0"/>
              <a:t> </a:t>
            </a:r>
            <a:r>
              <a:rPr lang="ru-RU" sz="1400" dirty="0" err="1"/>
              <a:t>принциптері</a:t>
            </a:r>
            <a:r>
              <a:rPr lang="ru-RU" sz="1400" dirty="0"/>
              <a:t> </a:t>
            </a:r>
            <a:r>
              <a:rPr lang="ru-RU" sz="1400" dirty="0" err="1"/>
              <a:t>кең</a:t>
            </a:r>
            <a:r>
              <a:rPr lang="ru-RU" sz="1400" dirty="0"/>
              <a:t> </a:t>
            </a:r>
            <a:r>
              <a:rPr lang="ru-RU" sz="1400" dirty="0" err="1"/>
              <a:t>таратылатын</a:t>
            </a:r>
            <a:r>
              <a:rPr lang="ru-RU" sz="1400" dirty="0"/>
              <a:t> </a:t>
            </a:r>
            <a:r>
              <a:rPr lang="ru-RU" sz="1400" dirty="0" err="1"/>
              <a:t>таратылымдарды</a:t>
            </a:r>
            <a:r>
              <a:rPr lang="ru-RU" sz="1400" dirty="0"/>
              <a:t> </a:t>
            </a:r>
            <a:r>
              <a:rPr lang="ru-RU" sz="1400" dirty="0" err="1"/>
              <a:t>шектеуЖелілерді</a:t>
            </a:r>
            <a:r>
              <a:rPr lang="ru-RU" sz="1400" dirty="0"/>
              <a:t> </a:t>
            </a:r>
            <a:r>
              <a:rPr lang="ru-RU" sz="1400" dirty="0" err="1"/>
              <a:t>құру</a:t>
            </a:r>
            <a:r>
              <a:rPr lang="ru-RU" sz="1400" dirty="0"/>
              <a:t> </a:t>
            </a:r>
            <a:r>
              <a:rPr lang="ru-RU" sz="1400" dirty="0" err="1"/>
              <a:t>принциптері</a:t>
            </a:r>
            <a:r>
              <a:rPr lang="ru-RU" sz="1400" dirty="0"/>
              <a:t> </a:t>
            </a:r>
            <a:r>
              <a:rPr lang="ru-RU" sz="1400" dirty="0" err="1"/>
              <a:t>кең</a:t>
            </a:r>
            <a:r>
              <a:rPr lang="ru-RU" sz="1400" dirty="0"/>
              <a:t> </a:t>
            </a:r>
            <a:r>
              <a:rPr lang="ru-RU" sz="1400" dirty="0" err="1"/>
              <a:t>таратылатын</a:t>
            </a:r>
            <a:r>
              <a:rPr lang="ru-RU" sz="1400" dirty="0"/>
              <a:t> </a:t>
            </a:r>
            <a:r>
              <a:rPr lang="ru-RU" sz="1400" dirty="0" err="1"/>
              <a:t>таратылымдарды</a:t>
            </a:r>
            <a:r>
              <a:rPr lang="ru-RU" sz="1400" dirty="0"/>
              <a:t> </a:t>
            </a:r>
            <a:r>
              <a:rPr lang="ru-RU" sz="1400" dirty="0" err="1"/>
              <a:t>шектеу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6650882"/>
      </p:ext>
    </p:extLst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ARP ЖҰМЫС ЖАСАУ ПРИНЦИПЬЕРІ 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err="1"/>
              <a:t>Желілерді</a:t>
            </a:r>
            <a:r>
              <a:rPr lang="ru-RU" sz="1800" dirty="0"/>
              <a:t> </a:t>
            </a:r>
            <a:r>
              <a:rPr lang="ru-RU" sz="1800" dirty="0" err="1"/>
              <a:t>құру</a:t>
            </a:r>
            <a:r>
              <a:rPr lang="ru-RU" sz="1800" dirty="0"/>
              <a:t> </a:t>
            </a:r>
            <a:r>
              <a:rPr lang="ru-RU" sz="1800" dirty="0" err="1"/>
              <a:t>принциптері</a:t>
            </a:r>
            <a:r>
              <a:rPr lang="ru-RU" sz="1800" dirty="0"/>
              <a:t> </a:t>
            </a:r>
            <a:r>
              <a:rPr lang="ru-RU" sz="1800" dirty="0" err="1"/>
              <a:t>кең</a:t>
            </a:r>
            <a:r>
              <a:rPr lang="ru-RU" sz="1800" dirty="0"/>
              <a:t> </a:t>
            </a:r>
            <a:r>
              <a:rPr lang="ru-RU" sz="1800" dirty="0" err="1"/>
              <a:t>таратылатын</a:t>
            </a:r>
            <a:r>
              <a:rPr lang="ru-RU" sz="1800" dirty="0"/>
              <a:t> </a:t>
            </a:r>
            <a:r>
              <a:rPr lang="ru-RU" sz="1800" dirty="0" err="1"/>
              <a:t>таратылымдарды</a:t>
            </a:r>
            <a:r>
              <a:rPr lang="ru-RU" sz="1800" dirty="0"/>
              <a:t> </a:t>
            </a:r>
            <a:r>
              <a:rPr lang="ru-RU" sz="1800" dirty="0" err="1"/>
              <a:t>шектеуЖелілерді</a:t>
            </a:r>
            <a:r>
              <a:rPr lang="ru-RU" sz="1800" dirty="0"/>
              <a:t> </a:t>
            </a:r>
            <a:r>
              <a:rPr lang="ru-RU" sz="1800" dirty="0" err="1"/>
              <a:t>құру</a:t>
            </a:r>
            <a:r>
              <a:rPr lang="ru-RU" sz="1800" dirty="0"/>
              <a:t> </a:t>
            </a:r>
            <a:r>
              <a:rPr lang="ru-RU" sz="1800" dirty="0" err="1"/>
              <a:t>принциптері</a:t>
            </a:r>
            <a:r>
              <a:rPr lang="ru-RU" sz="1800" dirty="0"/>
              <a:t> </a:t>
            </a:r>
            <a:r>
              <a:rPr lang="ru-RU" sz="1800" dirty="0" err="1"/>
              <a:t>кең</a:t>
            </a:r>
            <a:r>
              <a:rPr lang="ru-RU" sz="1800" dirty="0"/>
              <a:t> </a:t>
            </a:r>
            <a:r>
              <a:rPr lang="ru-RU" sz="1800" dirty="0" err="1"/>
              <a:t>таратылатын</a:t>
            </a:r>
            <a:r>
              <a:rPr lang="ru-RU" sz="1800" dirty="0"/>
              <a:t> </a:t>
            </a:r>
            <a:r>
              <a:rPr lang="ru-RU" sz="1800" dirty="0" err="1"/>
              <a:t>таратылымдарды</a:t>
            </a:r>
            <a:r>
              <a:rPr lang="ru-RU" sz="1800" dirty="0"/>
              <a:t> </a:t>
            </a:r>
            <a:r>
              <a:rPr lang="ru-RU" sz="1800" dirty="0" err="1"/>
              <a:t>шектеу</a:t>
            </a:r>
            <a:endParaRPr lang="ru-RU" sz="1800" dirty="0"/>
          </a:p>
        </p:txBody>
      </p:sp>
      <p:sp>
        <p:nvSpPr>
          <p:cNvPr id="4" name="Flowchart: Process 3"/>
          <p:cNvSpPr/>
          <p:nvPr/>
        </p:nvSpPr>
        <p:spPr bwMode="auto">
          <a:xfrm>
            <a:off x="3459431" y="1953480"/>
            <a:ext cx="2007764" cy="623437"/>
          </a:xfrm>
          <a:prstGeom prst="flowChartProcess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Отправка данных устройству</a:t>
            </a:r>
          </a:p>
        </p:txBody>
      </p:sp>
      <p:sp>
        <p:nvSpPr>
          <p:cNvPr id="5" name="Flowchart: Decision 4"/>
          <p:cNvSpPr/>
          <p:nvPr/>
        </p:nvSpPr>
        <p:spPr bwMode="auto">
          <a:xfrm>
            <a:off x="3205860" y="3108028"/>
            <a:ext cx="2529902" cy="1811214"/>
          </a:xfrm>
          <a:prstGeom prst="flowChartDecision">
            <a:avLst/>
          </a:prstGeom>
          <a:solidFill>
            <a:schemeClr val="bg1">
              <a:lumMod val="75000"/>
            </a:schemeClr>
          </a:solidFill>
          <a:ln>
            <a:headEnd type="none" w="med" len="med"/>
            <a:tailEnd type="triangl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4388" eaLnBrk="0" hangingPunct="0">
              <a:lnSpc>
                <a:spcPct val="90000"/>
              </a:lnSpc>
            </a:pPr>
            <a:r>
              <a:rPr lang="ru-RU" sz="1400" dirty="0">
                <a:solidFill>
                  <a:schemeClr val="tx1"/>
                </a:solidFill>
              </a:rPr>
              <a:t>Есть ли MAC-адрес в моем ARP-кэше?</a:t>
            </a:r>
          </a:p>
        </p:txBody>
      </p:sp>
      <p:sp>
        <p:nvSpPr>
          <p:cNvPr id="6" name="Flowchart: Process 5"/>
          <p:cNvSpPr/>
          <p:nvPr/>
        </p:nvSpPr>
        <p:spPr bwMode="auto">
          <a:xfrm>
            <a:off x="6456378" y="5694171"/>
            <a:ext cx="2133419" cy="742061"/>
          </a:xfrm>
          <a:prstGeom prst="flowChartProcess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>
                <a:solidFill>
                  <a:schemeClr val="tx1"/>
                </a:solidFill>
                <a:latin typeface="Arial" charset="0"/>
              </a:rPr>
              <a:t>Получен ARP-ответ от 10.1.1.1 с его MAC-адресом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Flowchart: Process 6"/>
          <p:cNvSpPr/>
          <p:nvPr/>
        </p:nvSpPr>
        <p:spPr bwMode="auto">
          <a:xfrm>
            <a:off x="6456378" y="3545958"/>
            <a:ext cx="2133419" cy="933297"/>
          </a:xfrm>
          <a:prstGeom prst="flowChartProcess">
            <a:avLst/>
          </a:prstGeom>
          <a:ln>
            <a:headEnd type="none" w="med" len="med"/>
            <a:tailEnd type="triangl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82124" tIns="72000" rIns="82124" bIns="41061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Отправить ARP-запрос на IP 10.1.1.1</a:t>
            </a:r>
          </a:p>
        </p:txBody>
      </p:sp>
      <p:sp>
        <p:nvSpPr>
          <p:cNvPr id="8" name="Flowchart: Terminator 7"/>
          <p:cNvSpPr/>
          <p:nvPr/>
        </p:nvSpPr>
        <p:spPr bwMode="auto">
          <a:xfrm>
            <a:off x="3348599" y="5745585"/>
            <a:ext cx="2247900" cy="644525"/>
          </a:xfrm>
          <a:prstGeom prst="flowChartTerminator">
            <a:avLst/>
          </a:prstGeom>
          <a:solidFill>
            <a:srgbClr val="92D050"/>
          </a:solidFill>
          <a:ln>
            <a:headEnd type="none" w="med" len="med"/>
            <a:tailEnd type="triangl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4388" eaLnBrk="0" hangingPunct="0">
              <a:lnSpc>
                <a:spcPct val="90000"/>
              </a:lnSpc>
            </a:pPr>
            <a:r>
              <a:rPr lang="ru-RU" sz="1400" dirty="0">
                <a:solidFill>
                  <a:schemeClr val="tx1"/>
                </a:solidFill>
                <a:latin typeface="+mn-lt"/>
              </a:rPr>
              <a:t>Отправить пакет ping-запроса.</a:t>
            </a:r>
          </a:p>
        </p:txBody>
      </p:sp>
      <p:cxnSp>
        <p:nvCxnSpPr>
          <p:cNvPr id="9" name="Straight Connector 8"/>
          <p:cNvCxnSpPr>
            <a:stCxn id="5" idx="2"/>
            <a:endCxn id="8" idx="0"/>
          </p:cNvCxnSpPr>
          <p:nvPr/>
        </p:nvCxnSpPr>
        <p:spPr bwMode="auto">
          <a:xfrm>
            <a:off x="4470811" y="4919242"/>
            <a:ext cx="1738" cy="82634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>
            <a:stCxn id="4" idx="2"/>
            <a:endCxn id="5" idx="0"/>
          </p:cNvCxnSpPr>
          <p:nvPr/>
        </p:nvCxnSpPr>
        <p:spPr bwMode="auto">
          <a:xfrm>
            <a:off x="4463313" y="2576917"/>
            <a:ext cx="7498" cy="53111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>
            <a:stCxn id="7" idx="2"/>
            <a:endCxn id="6" idx="0"/>
          </p:cNvCxnSpPr>
          <p:nvPr/>
        </p:nvCxnSpPr>
        <p:spPr bwMode="auto">
          <a:xfrm>
            <a:off x="7523088" y="4479255"/>
            <a:ext cx="0" cy="121491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5708054" y="4085963"/>
            <a:ext cx="619914" cy="156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3" name="Straight Connector 12"/>
          <p:cNvCxnSpPr>
            <a:stCxn id="8" idx="3"/>
            <a:endCxn id="6" idx="1"/>
          </p:cNvCxnSpPr>
          <p:nvPr/>
        </p:nvCxnSpPr>
        <p:spPr bwMode="auto">
          <a:xfrm flipV="1">
            <a:off x="5596499" y="6065202"/>
            <a:ext cx="859879" cy="264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5642358" y="3717695"/>
            <a:ext cx="3898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/>
              <a:t>Нет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60379" y="4760276"/>
            <a:ext cx="4487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/>
              <a:t>Да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447823" y="4062513"/>
            <a:ext cx="216047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5000"/>
              </a:lnSpc>
              <a:spcBef>
                <a:spcPct val="50000"/>
              </a:spcBef>
              <a:buClr>
                <a:srgbClr val="708CA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lnSpc>
                <a:spcPct val="95000"/>
              </a:lnSpc>
              <a:spcBef>
                <a:spcPct val="35000"/>
              </a:spcBef>
              <a:buClr>
                <a:srgbClr val="708CA1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35000"/>
              </a:spcBef>
              <a:buClr>
                <a:srgbClr val="708CA1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35000"/>
              </a:spcBef>
              <a:buClr>
                <a:srgbClr val="708CA1"/>
              </a:buClr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35000"/>
              </a:spcBef>
              <a:buClr>
                <a:srgbClr val="708CA1"/>
              </a:buClr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en-US" sz="1000" dirty="0"/>
              <a:t>MAC-адрес назначения: </a:t>
            </a:r>
            <a:r>
              <a:rPr lang="en-US" altLang="en-US" sz="1000" dirty="0"/>
              <a:t/>
            </a:r>
            <a:br>
              <a:rPr lang="en-US" altLang="en-US" sz="1000" dirty="0"/>
            </a:br>
            <a:r>
              <a:rPr lang="ru-RU" altLang="en-US" sz="1000" b="1" dirty="0">
                <a:solidFill>
                  <a:srgbClr val="002060"/>
                </a:solidFill>
                <a:latin typeface="Courier New" pitchFamily="49" charset="0"/>
              </a:rPr>
              <a:t>FF-FF-FF-FF-FF-FF</a:t>
            </a:r>
            <a:endParaRPr lang="ru-RU" altLang="en-US" sz="10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278527" y="2280047"/>
            <a:ext cx="2723290" cy="59374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40" rIns="91440" anchor="ctr" anchorCtr="0"/>
          <a:lstStyle/>
          <a:p>
            <a:pPr>
              <a:spcBef>
                <a:spcPts val="600"/>
              </a:spcBef>
              <a:buClr>
                <a:schemeClr val="tx1"/>
              </a:buClr>
              <a:buSzPct val="60000"/>
              <a:defRPr/>
            </a:pPr>
            <a:r>
              <a:rPr lang="ru-RU" sz="1400" dirty="0"/>
              <a:t>ПК пытается отправить ping-запрос на IP-адрес 10.1.1.1.</a:t>
            </a:r>
          </a:p>
        </p:txBody>
      </p:sp>
      <p:pic>
        <p:nvPicPr>
          <p:cNvPr id="18" name="Picture 10" descr="C:\Users\ecoffey\AppData\Local\Temp\Rar$DRa1.653\30059_Device_laptop_3145_default_25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13" y="2885361"/>
            <a:ext cx="1950720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938507" y="3202199"/>
            <a:ext cx="1116932" cy="825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ru-RU" sz="800" dirty="0">
                <a:latin typeface="CiscoSans Thin" pitchFamily="34" charset="0"/>
              </a:rPr>
              <a:t>PC&gt; </a:t>
            </a:r>
            <a:r>
              <a:rPr lang="ru-RU" sz="800" b="1" dirty="0">
                <a:latin typeface="CiscoSans Thin" pitchFamily="34" charset="0"/>
              </a:rPr>
              <a:t>ping 10.1.1.1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8527" y="4867484"/>
            <a:ext cx="2723290" cy="750521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40" rIns="91440" anchor="ctr" anchorCtr="0"/>
          <a:lstStyle/>
          <a:p>
            <a:pPr>
              <a:spcBef>
                <a:spcPts val="600"/>
              </a:spcBef>
              <a:buClr>
                <a:schemeClr val="tx1"/>
              </a:buClr>
              <a:buSzPct val="60000"/>
              <a:defRPr/>
            </a:pPr>
            <a:r>
              <a:rPr lang="ru-RU" sz="1400" dirty="0"/>
              <a:t>ПК должен получить IP-адрес и MAC-адрес назначения. </a:t>
            </a:r>
          </a:p>
        </p:txBody>
      </p:sp>
    </p:spTree>
    <p:extLst>
      <p:ext uri="{BB962C8B-B14F-4D97-AF65-F5344CB8AC3E}">
        <p14:creationId xmlns:p14="http://schemas.microsoft.com/office/powerpoint/2010/main" val="81624790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4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4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4" grpId="0"/>
      <p:bldP spid="15" grpId="0"/>
      <p:bldP spid="16" grpId="0"/>
      <p:bldP spid="17" grpId="0" animBg="1" autoUpdateAnimBg="0"/>
      <p:bldP spid="19" grpId="0" animBg="1"/>
      <p:bldP spid="20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10" y="1539502"/>
            <a:ext cx="4153150" cy="4926405"/>
          </a:xfrm>
        </p:spPr>
        <p:txBody>
          <a:bodyPr/>
          <a:lstStyle/>
          <a:p>
            <a:r>
              <a:rPr lang="ru-RU" sz="1800" dirty="0" err="1"/>
              <a:t>Жергілікті</a:t>
            </a:r>
            <a:r>
              <a:rPr lang="ru-RU" sz="1800" dirty="0"/>
              <a:t> </a:t>
            </a:r>
            <a:r>
              <a:rPr lang="ru-RU" sz="1800" dirty="0" err="1"/>
              <a:t>желіні</a:t>
            </a:r>
            <a:r>
              <a:rPr lang="ru-RU" sz="1800" dirty="0"/>
              <a:t> </a:t>
            </a:r>
            <a:r>
              <a:rPr lang="ru-RU" sz="1800" dirty="0" err="1"/>
              <a:t>бөлу</a:t>
            </a:r>
            <a:r>
              <a:rPr lang="ru-RU" sz="1800" dirty="0"/>
              <a:t> </a:t>
            </a:r>
          </a:p>
          <a:p>
            <a:r>
              <a:rPr lang="ru-RU" sz="1800" dirty="0" err="1"/>
              <a:t>Желінің</a:t>
            </a:r>
            <a:r>
              <a:rPr lang="ru-RU" sz="1800" dirty="0"/>
              <a:t> </a:t>
            </a:r>
            <a:r>
              <a:rPr lang="ru-RU" sz="1800" dirty="0" err="1"/>
              <a:t>өсуіне</a:t>
            </a:r>
            <a:r>
              <a:rPr lang="ru-RU" sz="1800" dirty="0"/>
              <a:t> </a:t>
            </a:r>
            <a:r>
              <a:rPr lang="ru-RU" sz="1800" dirty="0" err="1"/>
              <a:t>қарай</a:t>
            </a:r>
            <a:r>
              <a:rPr lang="ru-RU" sz="1800" dirty="0"/>
              <a:t>, </a:t>
            </a:r>
            <a:r>
              <a:rPr lang="ru-RU" sz="1800" dirty="0" err="1"/>
              <a:t>әртүрлі</a:t>
            </a:r>
            <a:r>
              <a:rPr lang="ru-RU" sz="1800" dirty="0"/>
              <a:t> </a:t>
            </a:r>
            <a:r>
              <a:rPr lang="ru-RU" sz="1800" dirty="0" err="1"/>
              <a:t>қатынау</a:t>
            </a:r>
            <a:r>
              <a:rPr lang="ru-RU" sz="1800" dirty="0"/>
              <a:t> </a:t>
            </a:r>
            <a:r>
              <a:rPr lang="ru-RU" sz="1800" dirty="0" err="1"/>
              <a:t>деңгейлері</a:t>
            </a:r>
            <a:r>
              <a:rPr lang="ru-RU" sz="1800" dirty="0"/>
              <a:t> бар </a:t>
            </a:r>
            <a:r>
              <a:rPr lang="ru-RU" sz="1800" dirty="0" err="1"/>
              <a:t>көптеген</a:t>
            </a:r>
            <a:r>
              <a:rPr lang="ru-RU" sz="1800" dirty="0"/>
              <a:t> </a:t>
            </a:r>
            <a:r>
              <a:rPr lang="ru-RU" sz="1800" dirty="0" err="1"/>
              <a:t>желілерге</a:t>
            </a:r>
            <a:r>
              <a:rPr lang="ru-RU" sz="1800" dirty="0"/>
              <a:t> </a:t>
            </a:r>
            <a:r>
              <a:rPr lang="ru-RU" sz="1800" dirty="0" err="1"/>
              <a:t>бір</a:t>
            </a:r>
            <a:r>
              <a:rPr lang="ru-RU" sz="1800" dirty="0"/>
              <a:t> </a:t>
            </a:r>
            <a:r>
              <a:rPr lang="ru-RU" sz="1800" dirty="0" err="1"/>
              <a:t>қатынау</a:t>
            </a:r>
            <a:r>
              <a:rPr lang="ru-RU" sz="1800" dirty="0"/>
              <a:t> </a:t>
            </a:r>
            <a:r>
              <a:rPr lang="ru-RU" sz="1800" dirty="0" err="1"/>
              <a:t>деңгейімен</a:t>
            </a:r>
            <a:r>
              <a:rPr lang="ru-RU" sz="1800" dirty="0"/>
              <a:t> </a:t>
            </a:r>
            <a:r>
              <a:rPr lang="ru-RU" sz="1800" dirty="0" err="1"/>
              <a:t>желіні</a:t>
            </a:r>
            <a:r>
              <a:rPr lang="ru-RU" sz="1800" dirty="0"/>
              <a:t> </a:t>
            </a:r>
            <a:r>
              <a:rPr lang="ru-RU" sz="1800" dirty="0" err="1"/>
              <a:t>бөлу</a:t>
            </a:r>
            <a:r>
              <a:rPr lang="ru-RU" sz="1800" dirty="0"/>
              <a:t> </a:t>
            </a:r>
            <a:r>
              <a:rPr lang="ru-RU" sz="1800" dirty="0" err="1"/>
              <a:t>қажеттілігі</a:t>
            </a:r>
            <a:r>
              <a:rPr lang="ru-RU" sz="1800" dirty="0"/>
              <a:t> </a:t>
            </a:r>
            <a:r>
              <a:rPr lang="ru-RU" sz="1800" dirty="0" err="1"/>
              <a:t>пайда</a:t>
            </a:r>
            <a:r>
              <a:rPr lang="ru-RU" sz="1800" dirty="0"/>
              <a:t> </a:t>
            </a:r>
            <a:r>
              <a:rPr lang="ru-RU" sz="1800" dirty="0" err="1"/>
              <a:t>болды</a:t>
            </a:r>
            <a:r>
              <a:rPr lang="ru-RU" sz="1800" dirty="0"/>
              <a:t>. </a:t>
            </a:r>
          </a:p>
          <a:p>
            <a:r>
              <a:rPr lang="ru-RU" sz="1800" dirty="0" err="1"/>
              <a:t>Әртүрлі</a:t>
            </a:r>
            <a:r>
              <a:rPr lang="ru-RU" sz="1800" dirty="0"/>
              <a:t> </a:t>
            </a:r>
            <a:r>
              <a:rPr lang="ru-RU" sz="1800" dirty="0" err="1"/>
              <a:t>өлшемдерге</a:t>
            </a:r>
            <a:r>
              <a:rPr lang="ru-RU" sz="1800" dirty="0"/>
              <a:t> </a:t>
            </a:r>
            <a:r>
              <a:rPr lang="ru-RU" sz="1800" dirty="0" err="1"/>
              <a:t>негізделген</a:t>
            </a:r>
            <a:r>
              <a:rPr lang="ru-RU" sz="1800" dirty="0"/>
              <a:t> </a:t>
            </a:r>
            <a:r>
              <a:rPr lang="ru-RU" sz="1800" dirty="0" err="1"/>
              <a:t>желілерді</a:t>
            </a:r>
            <a:r>
              <a:rPr lang="ru-RU" sz="1800" dirty="0"/>
              <a:t> </a:t>
            </a:r>
            <a:r>
              <a:rPr lang="ru-RU" sz="1800" dirty="0" err="1"/>
              <a:t>бөлудің</a:t>
            </a:r>
            <a:r>
              <a:rPr lang="ru-RU" sz="1800" dirty="0"/>
              <a:t> </a:t>
            </a:r>
            <a:r>
              <a:rPr lang="ru-RU" sz="1800" dirty="0" err="1"/>
              <a:t>көптеген</a:t>
            </a:r>
            <a:r>
              <a:rPr lang="ru-RU" sz="1800" dirty="0"/>
              <a:t> </a:t>
            </a:r>
            <a:r>
              <a:rPr lang="ru-RU" sz="1800" dirty="0" err="1"/>
              <a:t>жолдары</a:t>
            </a:r>
            <a:r>
              <a:rPr lang="ru-RU" sz="1800" dirty="0"/>
              <a:t> бар.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68" y="394392"/>
            <a:ext cx="8950132" cy="838200"/>
          </a:xfrm>
        </p:spPr>
        <p:txBody>
          <a:bodyPr>
            <a:normAutofit fontScale="90000"/>
          </a:bodyPr>
          <a:lstStyle/>
          <a:p>
            <a:r>
              <a:rPr lang="ru-RU" sz="2700" spc="-10" dirty="0" err="1"/>
              <a:t>Желілерді</a:t>
            </a:r>
            <a:r>
              <a:rPr lang="ru-RU" sz="2700" spc="-10" dirty="0"/>
              <a:t> </a:t>
            </a:r>
            <a:r>
              <a:rPr lang="ru-RU" sz="2700" spc="-10" dirty="0" err="1"/>
              <a:t>құру</a:t>
            </a:r>
            <a:r>
              <a:rPr lang="ru-RU" sz="2700" spc="-10" dirty="0"/>
              <a:t> </a:t>
            </a:r>
            <a:r>
              <a:rPr lang="ru-RU" sz="2700" spc="-10" dirty="0" err="1"/>
              <a:t>принциптері</a:t>
            </a:r>
            <a:r>
              <a:rPr lang="ru-RU" sz="2700" spc="-10" dirty="0"/>
              <a:t> </a:t>
            </a:r>
            <a:r>
              <a:rPr lang="ru-RU" sz="2700" spc="-10" dirty="0" err="1"/>
              <a:t>басқа</a:t>
            </a:r>
            <a:r>
              <a:rPr lang="ru-RU" sz="2700" spc="-10" dirty="0"/>
              <a:t> </a:t>
            </a:r>
            <a:r>
              <a:rPr lang="ru-RU" sz="2700" spc="-10" dirty="0" err="1"/>
              <a:t>құрылғылар</a:t>
            </a:r>
            <a:r>
              <a:rPr lang="ru-RU" sz="2700" spc="-10" dirty="0"/>
              <a:t> </a:t>
            </a:r>
            <a:r>
              <a:rPr lang="ru-RU" sz="2700" spc="-10" dirty="0" err="1"/>
              <a:t>бойынша</a:t>
            </a:r>
            <a:r>
              <a:rPr lang="ru-RU" sz="2700" spc="-10" dirty="0"/>
              <a:t> </a:t>
            </a:r>
            <a:r>
              <a:rPr lang="ru-RU" sz="2700" spc="-10" dirty="0" err="1"/>
              <a:t>хабарламаларды</a:t>
            </a:r>
            <a:r>
              <a:rPr lang="ru-RU" sz="2700" spc="-10" dirty="0"/>
              <a:t> </a:t>
            </a:r>
            <a:r>
              <a:rPr lang="ru-RU" sz="2700" spc="-10" dirty="0" err="1"/>
              <a:t>тарату</a:t>
            </a:r>
            <a:endParaRPr lang="ru-RU" sz="2700" spc="-1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6834" y="1392412"/>
            <a:ext cx="4478804" cy="30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213108" y="4841503"/>
            <a:ext cx="8524491" cy="164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-22542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SzPct val="75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800" kern="0"/>
              <a:t>Енді бізге бағыттау қажет </a:t>
            </a:r>
          </a:p>
          <a:p>
            <a:r>
              <a:rPr lang="ru-RU" sz="1800" kern="0"/>
              <a:t>Маршрутизаторлар мен маршруттау қашықтағы хостарға деректерді беру үшін қажет. </a:t>
            </a:r>
          </a:p>
          <a:p>
            <a:r>
              <a:rPr lang="ru-RU" sz="1800" kern="0"/>
              <a:t>Маршрутизация-бұл тағайындау торабына ең жақсы жолды анықтау процесі.</a:t>
            </a:r>
            <a:endParaRPr lang="ru-RU" sz="1800" kern="0" dirty="0"/>
          </a:p>
        </p:txBody>
      </p:sp>
    </p:spTree>
    <p:extLst>
      <p:ext uri="{BB962C8B-B14F-4D97-AF65-F5344CB8AC3E}">
        <p14:creationId xmlns:p14="http://schemas.microsoft.com/office/powerpoint/2010/main" val="2207203603"/>
      </p:ext>
    </p:extLst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4157980" cy="1481138"/>
          </a:xfrm>
        </p:spPr>
        <p:txBody>
          <a:bodyPr/>
          <a:lstStyle/>
          <a:p>
            <a:r>
              <a:rPr lang="ru-RU" sz="2400" dirty="0"/>
              <a:t>5. </a:t>
            </a:r>
            <a:r>
              <a:rPr lang="ru-RU" sz="2400" dirty="0" err="1"/>
              <a:t>Желілердегі</a:t>
            </a:r>
            <a:r>
              <a:rPr lang="ru-RU" sz="2400" dirty="0"/>
              <a:t> </a:t>
            </a:r>
            <a:r>
              <a:rPr lang="ru-RU" sz="2400" dirty="0" err="1"/>
              <a:t>маршруттау</a:t>
            </a:r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812296"/>
      </p:ext>
    </p:extLst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/>
              <a:t>Жолды</a:t>
            </a:r>
            <a:r>
              <a:rPr lang="ru-RU" dirty="0"/>
              <a:t> </a:t>
            </a:r>
            <a:r>
              <a:rPr lang="ru-RU" dirty="0" err="1"/>
              <a:t>таңдау</a:t>
            </a:r>
            <a:r>
              <a:rPr lang="ru-RU" dirty="0"/>
              <a:t> </a:t>
            </a:r>
          </a:p>
          <a:p>
            <a:r>
              <a:rPr lang="ru-RU" dirty="0" err="1"/>
              <a:t>Әрбір</a:t>
            </a:r>
            <a:r>
              <a:rPr lang="ru-RU" dirty="0"/>
              <a:t> маршрутизатор </a:t>
            </a:r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/>
              <a:t>жергілікті</a:t>
            </a:r>
            <a:r>
              <a:rPr lang="ru-RU" dirty="0"/>
              <a:t> </a:t>
            </a:r>
            <a:r>
              <a:rPr lang="ru-RU" dirty="0" err="1"/>
              <a:t>қосылған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жойылған</a:t>
            </a:r>
            <a:r>
              <a:rPr lang="ru-RU" dirty="0"/>
              <a:t> </a:t>
            </a:r>
            <a:r>
              <a:rPr lang="ru-RU" dirty="0" err="1"/>
              <a:t>желілерді</a:t>
            </a:r>
            <a:r>
              <a:rPr lang="ru-RU" dirty="0"/>
              <a:t>, </a:t>
            </a:r>
            <a:r>
              <a:rPr lang="ru-RU" dirty="0" err="1"/>
              <a:t>сондай-ақ</a:t>
            </a:r>
            <a:r>
              <a:rPr lang="ru-RU" dirty="0"/>
              <a:t> </a:t>
            </a:r>
            <a:r>
              <a:rPr lang="ru-RU" dirty="0" err="1"/>
              <a:t>оларға</a:t>
            </a:r>
            <a:r>
              <a:rPr lang="ru-RU" dirty="0"/>
              <a:t> </a:t>
            </a:r>
            <a:r>
              <a:rPr lang="ru-RU" dirty="0" err="1"/>
              <a:t>қосылған</a:t>
            </a:r>
            <a:r>
              <a:rPr lang="ru-RU" dirty="0"/>
              <a:t> </a:t>
            </a:r>
            <a:r>
              <a:rPr lang="ru-RU" dirty="0" err="1"/>
              <a:t>интерфейстерді</a:t>
            </a:r>
            <a:r>
              <a:rPr lang="ru-RU" dirty="0"/>
              <a:t> </a:t>
            </a:r>
            <a:r>
              <a:rPr lang="ru-RU" dirty="0" err="1"/>
              <a:t>қамтитын</a:t>
            </a:r>
            <a:r>
              <a:rPr lang="ru-RU" dirty="0"/>
              <a:t> </a:t>
            </a:r>
            <a:r>
              <a:rPr lang="ru-RU" dirty="0" err="1"/>
              <a:t>маршруттау</a:t>
            </a:r>
            <a:r>
              <a:rPr lang="ru-RU" dirty="0"/>
              <a:t> </a:t>
            </a:r>
            <a:r>
              <a:rPr lang="ru-RU" dirty="0" err="1"/>
              <a:t>кестесін</a:t>
            </a:r>
            <a:r>
              <a:rPr lang="ru-RU" dirty="0"/>
              <a:t> </a:t>
            </a:r>
            <a:r>
              <a:rPr lang="ru-RU" dirty="0" err="1"/>
              <a:t>жасайды</a:t>
            </a:r>
            <a:r>
              <a:rPr lang="ru-RU" dirty="0"/>
              <a:t>. </a:t>
            </a:r>
          </a:p>
          <a:p>
            <a:r>
              <a:rPr lang="ru-RU" dirty="0" err="1"/>
              <a:t>Маршрутизаторлар</a:t>
            </a:r>
            <a:r>
              <a:rPr lang="ru-RU" dirty="0"/>
              <a:t> </a:t>
            </a:r>
            <a:r>
              <a:rPr lang="ru-RU" dirty="0" err="1"/>
              <a:t>пайдалана</a:t>
            </a:r>
            <a:r>
              <a:rPr lang="ru-RU" dirty="0"/>
              <a:t> </a:t>
            </a:r>
            <a:r>
              <a:rPr lang="ru-RU" dirty="0" err="1"/>
              <a:t>кесте</a:t>
            </a:r>
            <a:r>
              <a:rPr lang="ru-RU" dirty="0"/>
              <a:t> </a:t>
            </a:r>
            <a:r>
              <a:rPr lang="ru-RU" dirty="0" err="1"/>
              <a:t>маршруттау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пересылают </a:t>
            </a:r>
            <a:r>
              <a:rPr lang="ru-RU" dirty="0" err="1"/>
              <a:t>пакеттер</a:t>
            </a:r>
            <a:r>
              <a:rPr lang="ru-RU" dirty="0"/>
              <a:t> не </a:t>
            </a:r>
            <a:r>
              <a:rPr lang="ru-RU" dirty="0" err="1"/>
              <a:t>тікелей</a:t>
            </a:r>
            <a:r>
              <a:rPr lang="ru-RU" dirty="0"/>
              <a:t> </a:t>
            </a:r>
            <a:r>
              <a:rPr lang="ru-RU" dirty="0" err="1"/>
              <a:t>қосылған</a:t>
            </a:r>
            <a:r>
              <a:rPr lang="ru-RU" dirty="0"/>
              <a:t> </a:t>
            </a:r>
            <a:r>
              <a:rPr lang="ru-RU" dirty="0" err="1"/>
              <a:t>желісі</a:t>
            </a:r>
            <a:r>
              <a:rPr lang="ru-RU" dirty="0"/>
              <a:t> </a:t>
            </a:r>
            <a:r>
              <a:rPr lang="ru-RU" dirty="0" err="1"/>
              <a:t>орналасқан</a:t>
            </a:r>
            <a:r>
              <a:rPr lang="ru-RU" dirty="0"/>
              <a:t> </a:t>
            </a:r>
            <a:r>
              <a:rPr lang="ru-RU" dirty="0" err="1"/>
              <a:t>түпкілікті</a:t>
            </a:r>
            <a:r>
              <a:rPr lang="ru-RU" dirty="0"/>
              <a:t> хост, не </a:t>
            </a:r>
            <a:r>
              <a:rPr lang="ru-RU" dirty="0" err="1"/>
              <a:t>басқа</a:t>
            </a:r>
            <a:r>
              <a:rPr lang="ru-RU" dirty="0"/>
              <a:t> маршрутизатору </a:t>
            </a:r>
            <a:r>
              <a:rPr lang="ru-RU" dirty="0" err="1"/>
              <a:t>жолында</a:t>
            </a:r>
            <a:r>
              <a:rPr lang="ru-RU" dirty="0"/>
              <a:t> </a:t>
            </a:r>
            <a:r>
              <a:rPr lang="ru-RU" dirty="0" err="1"/>
              <a:t>соңғы</a:t>
            </a:r>
            <a:r>
              <a:rPr lang="ru-RU" dirty="0"/>
              <a:t> хосту.</a:t>
            </a:r>
          </a:p>
          <a:p>
            <a:endParaRPr lang="ru-RU" dirty="0"/>
          </a:p>
          <a:p>
            <a:r>
              <a:rPr lang="ru-RU" dirty="0" err="1"/>
              <a:t>Кестелерді</a:t>
            </a:r>
            <a:r>
              <a:rPr lang="ru-RU" dirty="0"/>
              <a:t> </a:t>
            </a:r>
            <a:r>
              <a:rPr lang="ru-RU" dirty="0" err="1"/>
              <a:t>жасау</a:t>
            </a:r>
            <a:r>
              <a:rPr lang="ru-RU" dirty="0"/>
              <a:t> </a:t>
            </a:r>
          </a:p>
          <a:p>
            <a:r>
              <a:rPr lang="ru-RU" dirty="0" err="1"/>
              <a:t>Маршрутизаторлар</a:t>
            </a:r>
            <a:r>
              <a:rPr lang="ru-RU" dirty="0"/>
              <a:t> </a:t>
            </a:r>
            <a:r>
              <a:rPr lang="ru-RU" dirty="0" err="1"/>
              <a:t>өздерінің</a:t>
            </a:r>
            <a:r>
              <a:rPr lang="ru-RU" dirty="0"/>
              <a:t> </a:t>
            </a:r>
            <a:r>
              <a:rPr lang="ru-RU" dirty="0" err="1"/>
              <a:t>жергілікті</a:t>
            </a:r>
            <a:r>
              <a:rPr lang="ru-RU" dirty="0"/>
              <a:t> </a:t>
            </a:r>
            <a:r>
              <a:rPr lang="ru-RU" dirty="0" err="1"/>
              <a:t>қосылған</a:t>
            </a:r>
            <a:r>
              <a:rPr lang="ru-RU" dirty="0"/>
              <a:t> </a:t>
            </a:r>
            <a:r>
              <a:rPr lang="ru-RU" dirty="0" err="1"/>
              <a:t>желілерін</a:t>
            </a:r>
            <a:r>
              <a:rPr lang="ru-RU" dirty="0"/>
              <a:t> </a:t>
            </a:r>
            <a:r>
              <a:rPr lang="ru-RU" dirty="0" err="1"/>
              <a:t>қосудан</a:t>
            </a:r>
            <a:r>
              <a:rPr lang="ru-RU" dirty="0"/>
              <a:t> </a:t>
            </a:r>
            <a:r>
              <a:rPr lang="ru-RU" dirty="0" err="1"/>
              <a:t>бастап</a:t>
            </a:r>
            <a:r>
              <a:rPr lang="ru-RU" dirty="0"/>
              <a:t>, </a:t>
            </a:r>
            <a:r>
              <a:rPr lang="ru-RU" dirty="0" err="1"/>
              <a:t>маршруттау</a:t>
            </a:r>
            <a:r>
              <a:rPr lang="ru-RU" dirty="0"/>
              <a:t> </a:t>
            </a:r>
            <a:r>
              <a:rPr lang="ru-RU" dirty="0" err="1"/>
              <a:t>хаттамаларын</a:t>
            </a:r>
            <a:r>
              <a:rPr lang="ru-RU" dirty="0"/>
              <a:t> </a:t>
            </a:r>
            <a:r>
              <a:rPr lang="ru-RU" dirty="0" err="1"/>
              <a:t>пайдалана</a:t>
            </a:r>
            <a:r>
              <a:rPr lang="ru-RU" dirty="0"/>
              <a:t> </a:t>
            </a:r>
            <a:r>
              <a:rPr lang="ru-RU" dirty="0" err="1"/>
              <a:t>отырып</a:t>
            </a:r>
            <a:r>
              <a:rPr lang="ru-RU" dirty="0"/>
              <a:t>, </a:t>
            </a:r>
            <a:r>
              <a:rPr lang="ru-RU" dirty="0" err="1"/>
              <a:t>өздерінің</a:t>
            </a:r>
            <a:r>
              <a:rPr lang="ru-RU" dirty="0"/>
              <a:t> </a:t>
            </a:r>
            <a:r>
              <a:rPr lang="ru-RU" dirty="0" err="1"/>
              <a:t>маршруттау</a:t>
            </a:r>
            <a:r>
              <a:rPr lang="ru-RU" dirty="0"/>
              <a:t> </a:t>
            </a:r>
            <a:r>
              <a:rPr lang="ru-RU" dirty="0" err="1"/>
              <a:t>кестелерін</a:t>
            </a:r>
            <a:r>
              <a:rPr lang="ru-RU" dirty="0"/>
              <a:t> </a:t>
            </a:r>
            <a:r>
              <a:rPr lang="ru-RU" dirty="0" err="1"/>
              <a:t>құрастырады</a:t>
            </a:r>
            <a:r>
              <a:rPr lang="ru-RU" dirty="0"/>
              <a:t>.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Желідегі</a:t>
            </a:r>
            <a:r>
              <a:rPr lang="ru-RU" dirty="0"/>
              <a:t> </a:t>
            </a:r>
            <a:r>
              <a:rPr lang="ru-RU" dirty="0" err="1"/>
              <a:t>маршруттау</a:t>
            </a:r>
            <a:r>
              <a:rPr lang="ru-RU" dirty="0"/>
              <a:t> </a:t>
            </a:r>
            <a:r>
              <a:rPr lang="ru-RU" dirty="0" err="1"/>
              <a:t>кестені</a:t>
            </a:r>
            <a:r>
              <a:rPr lang="ru-RU" dirty="0"/>
              <a:t> </a:t>
            </a:r>
            <a:r>
              <a:rPr lang="ru-RU" dirty="0" err="1"/>
              <a:t>сақтау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9801811"/>
      </p:ext>
    </p:extLst>
  </p:cSld>
  <p:clrMapOvr>
    <a:masterClrMapping/>
  </p:clrMapOvr>
  <p:transition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2076" y="1571034"/>
            <a:ext cx="3707381" cy="2257798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Маршрутизаторлар</a:t>
            </a:r>
            <a:r>
              <a:rPr lang="ru-RU" dirty="0"/>
              <a:t> </a:t>
            </a:r>
            <a:r>
              <a:rPr lang="ru-RU" dirty="0" err="1"/>
              <a:t>кестелерді</a:t>
            </a:r>
            <a:r>
              <a:rPr lang="ru-RU" dirty="0"/>
              <a:t> </a:t>
            </a:r>
            <a:r>
              <a:rPr lang="ru-RU" dirty="0" err="1"/>
              <a:t>қалай</a:t>
            </a:r>
            <a:r>
              <a:rPr lang="ru-RU" dirty="0"/>
              <a:t> </a:t>
            </a:r>
            <a:r>
              <a:rPr lang="ru-RU" dirty="0" err="1"/>
              <a:t>пайдаланады</a:t>
            </a:r>
            <a:endParaRPr lang="ru-RU" dirty="0"/>
          </a:p>
          <a:p>
            <a:r>
              <a:rPr lang="ru-RU" dirty="0"/>
              <a:t>Маршрутизатор </a:t>
            </a:r>
            <a:r>
              <a:rPr lang="ru-RU" dirty="0" err="1"/>
              <a:t>өзінің</a:t>
            </a:r>
            <a:r>
              <a:rPr lang="ru-RU" dirty="0"/>
              <a:t> маршрутизация </a:t>
            </a:r>
            <a:r>
              <a:rPr lang="ru-RU" dirty="0" err="1"/>
              <a:t>кестесіне</a:t>
            </a:r>
            <a:r>
              <a:rPr lang="ru-RU" dirty="0"/>
              <a:t> </a:t>
            </a:r>
            <a:r>
              <a:rPr lang="ru-RU" dirty="0" err="1"/>
              <a:t>тікелей</a:t>
            </a:r>
            <a:r>
              <a:rPr lang="ru-RU" dirty="0"/>
              <a:t> </a:t>
            </a:r>
            <a:r>
              <a:rPr lang="ru-RU" dirty="0" err="1"/>
              <a:t>қосылған</a:t>
            </a:r>
            <a:r>
              <a:rPr lang="ru-RU" dirty="0"/>
              <a:t>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желіні</a:t>
            </a:r>
            <a:r>
              <a:rPr lang="ru-RU" dirty="0"/>
              <a:t> </a:t>
            </a:r>
            <a:r>
              <a:rPr lang="ru-RU" dirty="0" err="1"/>
              <a:t>қосты</a:t>
            </a:r>
            <a:r>
              <a:rPr lang="ru-RU" dirty="0"/>
              <a:t>.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7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Желідегі</a:t>
            </a:r>
            <a:r>
              <a:rPr lang="ru-RU" dirty="0"/>
              <a:t> </a:t>
            </a:r>
            <a:r>
              <a:rPr lang="ru-RU" dirty="0" err="1"/>
              <a:t>маршруттау</a:t>
            </a:r>
            <a:r>
              <a:rPr lang="ru-RU" dirty="0"/>
              <a:t> </a:t>
            </a:r>
            <a:r>
              <a:rPr lang="ru-RU" dirty="0" err="1"/>
              <a:t>кестені</a:t>
            </a:r>
            <a:r>
              <a:rPr lang="ru-RU" dirty="0"/>
              <a:t> </a:t>
            </a:r>
            <a:r>
              <a:rPr lang="ru-RU" dirty="0" err="1"/>
              <a:t>сақтау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534" y="1727200"/>
            <a:ext cx="4968390" cy="219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076228"/>
              </p:ext>
            </p:extLst>
          </p:nvPr>
        </p:nvGraphicFramePr>
        <p:xfrm>
          <a:off x="5331460" y="853440"/>
          <a:ext cx="3644900" cy="873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26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01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820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5120">
                <a:tc>
                  <a:txBody>
                    <a:bodyPr/>
                    <a:lstStyle/>
                    <a:p>
                      <a:r>
                        <a:rPr lang="en-US" sz="1200" b="1" dirty="0"/>
                        <a:t>Тип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Сетевой уровень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Исходящий порт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r>
                        <a:rPr lang="en-US" sz="1200" dirty="0"/>
                        <a:t>C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10.1.21.0/24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FastEthernet 0/0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8440">
                <a:tc>
                  <a:txBody>
                    <a:bodyPr/>
                    <a:lstStyle/>
                    <a:p>
                      <a:r>
                        <a:rPr lang="en-US" sz="1200" dirty="0"/>
                        <a:t>C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172.16.1.0/24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FastEthernet 0/1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200409" y="3924301"/>
            <a:ext cx="837209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-22542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SzPct val="75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100" kern="0" dirty="0" err="1"/>
              <a:t>Қашықтағы</a:t>
            </a:r>
            <a:r>
              <a:rPr lang="ru-RU" sz="1100" kern="0" dirty="0"/>
              <a:t> </a:t>
            </a:r>
            <a:r>
              <a:rPr lang="ru-RU" sz="1100" kern="0" dirty="0" err="1"/>
              <a:t>желілерге</a:t>
            </a:r>
            <a:r>
              <a:rPr lang="ru-RU" sz="1100" kern="0" dirty="0"/>
              <a:t> </a:t>
            </a:r>
            <a:r>
              <a:rPr lang="ru-RU" sz="1100" kern="0" dirty="0" err="1"/>
              <a:t>жіберу</a:t>
            </a:r>
            <a:endParaRPr lang="ru-RU" sz="1100" kern="0" dirty="0"/>
          </a:p>
          <a:p>
            <a:r>
              <a:rPr lang="ru-RU" sz="1100" kern="0" dirty="0" err="1"/>
              <a:t>Егер</a:t>
            </a:r>
            <a:r>
              <a:rPr lang="ru-RU" sz="1100" kern="0" dirty="0"/>
              <a:t> </a:t>
            </a:r>
            <a:r>
              <a:rPr lang="en-US" sz="1100" kern="0" dirty="0"/>
              <a:t>H1 </a:t>
            </a:r>
            <a:r>
              <a:rPr lang="ru-RU" sz="1100" kern="0" dirty="0" err="1"/>
              <a:t>дестені</a:t>
            </a:r>
            <a:r>
              <a:rPr lang="ru-RU" sz="1100" kern="0" dirty="0"/>
              <a:t> </a:t>
            </a:r>
            <a:r>
              <a:rPr lang="en-US" sz="1100" kern="0" dirty="0"/>
              <a:t>H7-</a:t>
            </a:r>
            <a:r>
              <a:rPr lang="ru-RU" sz="1100" kern="0" dirty="0" err="1"/>
              <a:t>ге</a:t>
            </a:r>
            <a:r>
              <a:rPr lang="ru-RU" sz="1100" kern="0" dirty="0"/>
              <a:t> </a:t>
            </a:r>
            <a:r>
              <a:rPr lang="ru-RU" sz="1100" kern="0" dirty="0" err="1"/>
              <a:t>жіберсе</a:t>
            </a:r>
            <a:r>
              <a:rPr lang="ru-RU" sz="1100" kern="0" dirty="0"/>
              <a:t>, маршрутизатор </a:t>
            </a:r>
            <a:r>
              <a:rPr lang="ru-RU" sz="1100" kern="0" dirty="0" err="1"/>
              <a:t>өзінің</a:t>
            </a:r>
            <a:r>
              <a:rPr lang="ru-RU" sz="1100" kern="0" dirty="0"/>
              <a:t> </a:t>
            </a:r>
            <a:r>
              <a:rPr lang="ru-RU" sz="1100" kern="0" dirty="0" err="1"/>
              <a:t>маршруттау</a:t>
            </a:r>
            <a:r>
              <a:rPr lang="ru-RU" sz="1100" kern="0" dirty="0"/>
              <a:t> </a:t>
            </a:r>
            <a:r>
              <a:rPr lang="ru-RU" sz="1100" kern="0" dirty="0" err="1"/>
              <a:t>кестесін</a:t>
            </a:r>
            <a:r>
              <a:rPr lang="ru-RU" sz="1100" kern="0" dirty="0"/>
              <a:t> </a:t>
            </a:r>
            <a:r>
              <a:rPr lang="ru-RU" sz="1100" kern="0" dirty="0" err="1"/>
              <a:t>тексереді</a:t>
            </a:r>
            <a:r>
              <a:rPr lang="ru-RU" sz="1100" kern="0" dirty="0"/>
              <a:t> </a:t>
            </a:r>
            <a:r>
              <a:rPr lang="ru-RU" sz="1100" kern="0" dirty="0" err="1"/>
              <a:t>және</a:t>
            </a:r>
            <a:r>
              <a:rPr lang="ru-RU" sz="1100" kern="0" dirty="0"/>
              <a:t> 172.16.1.0/24 </a:t>
            </a:r>
            <a:r>
              <a:rPr lang="ru-RU" sz="1100" kern="0" dirty="0" err="1"/>
              <a:t>желіге</a:t>
            </a:r>
            <a:r>
              <a:rPr lang="ru-RU" sz="1100" kern="0" dirty="0"/>
              <a:t> </a:t>
            </a:r>
            <a:r>
              <a:rPr lang="ru-RU" sz="1100" kern="0" dirty="0" err="1"/>
              <a:t>деректерді</a:t>
            </a:r>
            <a:r>
              <a:rPr lang="ru-RU" sz="1100" kern="0" dirty="0"/>
              <a:t> </a:t>
            </a:r>
            <a:r>
              <a:rPr lang="ru-RU" sz="1100" kern="0" dirty="0" err="1"/>
              <a:t>жіберу</a:t>
            </a:r>
            <a:r>
              <a:rPr lang="ru-RU" sz="1100" kern="0" dirty="0"/>
              <a:t> </a:t>
            </a:r>
            <a:r>
              <a:rPr lang="ru-RU" sz="1100" kern="0" dirty="0" err="1"/>
              <a:t>үшін</a:t>
            </a:r>
            <a:r>
              <a:rPr lang="ru-RU" sz="1100" kern="0" dirty="0"/>
              <a:t> </a:t>
            </a:r>
            <a:r>
              <a:rPr lang="ru-RU" sz="1100" kern="0" dirty="0" err="1"/>
              <a:t>ол</a:t>
            </a:r>
            <a:r>
              <a:rPr lang="ru-RU" sz="1100" kern="0" dirty="0"/>
              <a:t> </a:t>
            </a:r>
            <a:r>
              <a:rPr lang="ru-RU" sz="1100" kern="0" dirty="0" err="1"/>
              <a:t>пакетті</a:t>
            </a:r>
            <a:r>
              <a:rPr lang="ru-RU" sz="1100" kern="0" dirty="0"/>
              <a:t> </a:t>
            </a:r>
            <a:r>
              <a:rPr lang="ru-RU" sz="1100" kern="0" dirty="0" err="1"/>
              <a:t>өзінің</a:t>
            </a:r>
            <a:r>
              <a:rPr lang="ru-RU" sz="1100" kern="0" dirty="0"/>
              <a:t> </a:t>
            </a:r>
            <a:r>
              <a:rPr lang="en-US" sz="1100" kern="0" dirty="0"/>
              <a:t>fa0/1 </a:t>
            </a:r>
            <a:r>
              <a:rPr lang="ru-RU" sz="1100" kern="0" dirty="0" err="1"/>
              <a:t>интерфейсі</a:t>
            </a:r>
            <a:r>
              <a:rPr lang="ru-RU" sz="1100" kern="0" dirty="0"/>
              <a:t> </a:t>
            </a:r>
            <a:r>
              <a:rPr lang="ru-RU" sz="1100" kern="0" dirty="0" err="1"/>
              <a:t>арқылы</a:t>
            </a:r>
            <a:r>
              <a:rPr lang="ru-RU" sz="1100" kern="0" dirty="0"/>
              <a:t> </a:t>
            </a:r>
            <a:r>
              <a:rPr lang="ru-RU" sz="1100" kern="0" dirty="0" err="1"/>
              <a:t>жіберу</a:t>
            </a:r>
            <a:r>
              <a:rPr lang="ru-RU" sz="1100" kern="0" dirty="0"/>
              <a:t> </a:t>
            </a:r>
            <a:r>
              <a:rPr lang="ru-RU" sz="1100" kern="0" dirty="0" err="1"/>
              <a:t>керек</a:t>
            </a:r>
            <a:r>
              <a:rPr lang="ru-RU" sz="1100" kern="0" dirty="0"/>
              <a:t>.</a:t>
            </a:r>
          </a:p>
          <a:p>
            <a:r>
              <a:rPr lang="ru-RU" sz="1100" kern="0" dirty="0" err="1"/>
              <a:t>Өйткені</a:t>
            </a:r>
            <a:r>
              <a:rPr lang="ru-RU" sz="1100" kern="0" dirty="0"/>
              <a:t> </a:t>
            </a:r>
            <a:r>
              <a:rPr lang="ru-RU" sz="1100" kern="0" dirty="0" err="1"/>
              <a:t>шығыс</a:t>
            </a:r>
            <a:r>
              <a:rPr lang="ru-RU" sz="1100" kern="0" dirty="0"/>
              <a:t> </a:t>
            </a:r>
            <a:r>
              <a:rPr lang="ru-RU" sz="1100" kern="0" dirty="0" err="1"/>
              <a:t>желісі</a:t>
            </a:r>
            <a:r>
              <a:rPr lang="ru-RU" sz="1100" kern="0" dirty="0"/>
              <a:t> </a:t>
            </a:r>
            <a:r>
              <a:rPr lang="ru-RU" sz="1100" kern="0" dirty="0" err="1"/>
              <a:t>болып</a:t>
            </a:r>
            <a:r>
              <a:rPr lang="ru-RU" sz="1100" kern="0" dirty="0"/>
              <a:t> </a:t>
            </a:r>
            <a:r>
              <a:rPr lang="ru-RU" sz="1100" kern="0" dirty="0" err="1"/>
              <a:t>табылады</a:t>
            </a:r>
            <a:r>
              <a:rPr lang="ru-RU" sz="1100" kern="0" dirty="0"/>
              <a:t> </a:t>
            </a:r>
            <a:r>
              <a:rPr lang="ru-RU" sz="1100" kern="0" dirty="0" err="1"/>
              <a:t>тікелей</a:t>
            </a:r>
            <a:r>
              <a:rPr lang="ru-RU" sz="1100" kern="0" dirty="0"/>
              <a:t> </a:t>
            </a:r>
            <a:r>
              <a:rPr lang="ru-RU" sz="1100" kern="0" dirty="0" err="1"/>
              <a:t>қосылған</a:t>
            </a:r>
            <a:r>
              <a:rPr lang="ru-RU" sz="1100" kern="0" dirty="0"/>
              <a:t> </a:t>
            </a:r>
            <a:r>
              <a:rPr lang="ru-RU" sz="1100" kern="0" dirty="0" err="1"/>
              <a:t>желі</a:t>
            </a:r>
            <a:r>
              <a:rPr lang="ru-RU" sz="1100" kern="0" dirty="0"/>
              <a:t> </a:t>
            </a:r>
            <a:r>
              <a:rPr lang="en-US" sz="1100" kern="0" dirty="0"/>
              <a:t>Ethernet, </a:t>
            </a:r>
            <a:r>
              <a:rPr lang="ru-RU" sz="1100" kern="0" dirty="0"/>
              <a:t>маршрутизатор, </a:t>
            </a:r>
            <a:r>
              <a:rPr lang="ru-RU" sz="1100" kern="0" dirty="0" err="1"/>
              <a:t>сондай-ақ</a:t>
            </a:r>
            <a:r>
              <a:rPr lang="ru-RU" sz="1100" kern="0" dirty="0"/>
              <a:t> </a:t>
            </a:r>
            <a:r>
              <a:rPr lang="ru-RU" sz="1100" kern="0" dirty="0" err="1"/>
              <a:t>алуға</a:t>
            </a:r>
            <a:r>
              <a:rPr lang="ru-RU" sz="1100" kern="0" dirty="0"/>
              <a:t> </a:t>
            </a:r>
            <a:r>
              <a:rPr lang="ru-RU" sz="1100" kern="0" dirty="0" err="1"/>
              <a:t>тиіс</a:t>
            </a:r>
            <a:r>
              <a:rPr lang="ru-RU" sz="1100" kern="0" dirty="0"/>
              <a:t> </a:t>
            </a:r>
            <a:r>
              <a:rPr lang="en-US" sz="1100" kern="0" dirty="0"/>
              <a:t>IP-</a:t>
            </a:r>
            <a:r>
              <a:rPr lang="ru-RU" sz="1100" kern="0" dirty="0" err="1"/>
              <a:t>мекен-жайы</a:t>
            </a:r>
            <a:r>
              <a:rPr lang="ru-RU" sz="1100" kern="0" dirty="0"/>
              <a:t> </a:t>
            </a:r>
            <a:r>
              <a:rPr lang="ru-RU" sz="1100" kern="0" dirty="0" err="1"/>
              <a:t>мақсаттағы</a:t>
            </a:r>
            <a:r>
              <a:rPr lang="ru-RU" sz="1100" kern="0" dirty="0"/>
              <a:t> </a:t>
            </a:r>
            <a:r>
              <a:rPr lang="ru-RU" sz="1100" kern="0" dirty="0" err="1"/>
              <a:t>пайдалана</a:t>
            </a:r>
            <a:r>
              <a:rPr lang="ru-RU" sz="1100" kern="0" dirty="0"/>
              <a:t> </a:t>
            </a:r>
            <a:r>
              <a:rPr lang="ru-RU" sz="1100" kern="0" dirty="0" err="1"/>
              <a:t>отырып</a:t>
            </a:r>
            <a:r>
              <a:rPr lang="ru-RU" sz="1100" kern="0" dirty="0"/>
              <a:t>, </a:t>
            </a:r>
            <a:r>
              <a:rPr lang="ru-RU" sz="1100" kern="0" dirty="0" err="1"/>
              <a:t>хаттама</a:t>
            </a:r>
            <a:r>
              <a:rPr lang="ru-RU" sz="1100" kern="0" dirty="0"/>
              <a:t> </a:t>
            </a:r>
            <a:r>
              <a:rPr lang="en-US" sz="1100" kern="0" dirty="0"/>
              <a:t>ARP.</a:t>
            </a:r>
            <a:r>
              <a:rPr lang="ru-RU" sz="1100" kern="0" dirty="0" err="1"/>
              <a:t>Қашықтағы</a:t>
            </a:r>
            <a:r>
              <a:rPr lang="ru-RU" sz="1100" kern="0" dirty="0"/>
              <a:t> </a:t>
            </a:r>
            <a:r>
              <a:rPr lang="ru-RU" sz="1100" kern="0" dirty="0" err="1"/>
              <a:t>желілерге</a:t>
            </a:r>
            <a:r>
              <a:rPr lang="ru-RU" sz="1100" kern="0" dirty="0"/>
              <a:t> </a:t>
            </a:r>
            <a:r>
              <a:rPr lang="ru-RU" sz="1100" kern="0" dirty="0" err="1"/>
              <a:t>жіберу</a:t>
            </a:r>
            <a:endParaRPr lang="ru-RU" sz="1100" kern="0" dirty="0"/>
          </a:p>
          <a:p>
            <a:r>
              <a:rPr lang="ru-RU" sz="1100" kern="0" dirty="0" err="1"/>
              <a:t>Егер</a:t>
            </a:r>
            <a:r>
              <a:rPr lang="ru-RU" sz="1100" kern="0" dirty="0"/>
              <a:t> </a:t>
            </a:r>
            <a:r>
              <a:rPr lang="en-US" sz="1100" kern="0" dirty="0"/>
              <a:t>H1 </a:t>
            </a:r>
            <a:r>
              <a:rPr lang="ru-RU" sz="1100" kern="0" dirty="0" err="1"/>
              <a:t>дестені</a:t>
            </a:r>
            <a:r>
              <a:rPr lang="ru-RU" sz="1100" kern="0" dirty="0"/>
              <a:t> </a:t>
            </a:r>
            <a:r>
              <a:rPr lang="en-US" sz="1100" kern="0" dirty="0"/>
              <a:t>H7-</a:t>
            </a:r>
            <a:r>
              <a:rPr lang="ru-RU" sz="1100" kern="0" dirty="0" err="1"/>
              <a:t>ге</a:t>
            </a:r>
            <a:r>
              <a:rPr lang="ru-RU" sz="1100" kern="0" dirty="0"/>
              <a:t> </a:t>
            </a:r>
            <a:r>
              <a:rPr lang="ru-RU" sz="1100" kern="0" dirty="0" err="1"/>
              <a:t>жіберсе</a:t>
            </a:r>
            <a:r>
              <a:rPr lang="ru-RU" sz="1100" kern="0" dirty="0"/>
              <a:t>, маршрутизатор </a:t>
            </a:r>
            <a:r>
              <a:rPr lang="ru-RU" sz="1100" kern="0" dirty="0" err="1"/>
              <a:t>өзінің</a:t>
            </a:r>
            <a:r>
              <a:rPr lang="ru-RU" sz="1100" kern="0" dirty="0"/>
              <a:t> </a:t>
            </a:r>
            <a:r>
              <a:rPr lang="ru-RU" sz="1100" kern="0" dirty="0" err="1"/>
              <a:t>маршруттау</a:t>
            </a:r>
            <a:r>
              <a:rPr lang="ru-RU" sz="1100" kern="0" dirty="0"/>
              <a:t> </a:t>
            </a:r>
            <a:r>
              <a:rPr lang="ru-RU" sz="1100" kern="0" dirty="0" err="1"/>
              <a:t>кестесін</a:t>
            </a:r>
            <a:r>
              <a:rPr lang="ru-RU" sz="1100" kern="0" dirty="0"/>
              <a:t> </a:t>
            </a:r>
            <a:r>
              <a:rPr lang="ru-RU" sz="1100" kern="0" dirty="0" err="1"/>
              <a:t>тексереді</a:t>
            </a:r>
            <a:r>
              <a:rPr lang="ru-RU" sz="1100" kern="0" dirty="0"/>
              <a:t> </a:t>
            </a:r>
            <a:r>
              <a:rPr lang="ru-RU" sz="1100" kern="0" dirty="0" err="1"/>
              <a:t>және</a:t>
            </a:r>
            <a:r>
              <a:rPr lang="ru-RU" sz="1100" kern="0" dirty="0"/>
              <a:t> 172.16.1.0/24 </a:t>
            </a:r>
            <a:r>
              <a:rPr lang="ru-RU" sz="1100" kern="0" dirty="0" err="1"/>
              <a:t>желіге</a:t>
            </a:r>
            <a:r>
              <a:rPr lang="ru-RU" sz="1100" kern="0" dirty="0"/>
              <a:t> </a:t>
            </a:r>
            <a:r>
              <a:rPr lang="ru-RU" sz="1100" kern="0" dirty="0" err="1"/>
              <a:t>деректерді</a:t>
            </a:r>
            <a:r>
              <a:rPr lang="ru-RU" sz="1100" kern="0" dirty="0"/>
              <a:t> </a:t>
            </a:r>
            <a:r>
              <a:rPr lang="ru-RU" sz="1100" kern="0" dirty="0" err="1"/>
              <a:t>жіберу</a:t>
            </a:r>
            <a:r>
              <a:rPr lang="ru-RU" sz="1100" kern="0" dirty="0"/>
              <a:t> </a:t>
            </a:r>
            <a:r>
              <a:rPr lang="ru-RU" sz="1100" kern="0" dirty="0" err="1"/>
              <a:t>үшін</a:t>
            </a:r>
            <a:r>
              <a:rPr lang="ru-RU" sz="1100" kern="0" dirty="0"/>
              <a:t> </a:t>
            </a:r>
            <a:r>
              <a:rPr lang="ru-RU" sz="1100" kern="0" dirty="0" err="1"/>
              <a:t>ол</a:t>
            </a:r>
            <a:r>
              <a:rPr lang="ru-RU" sz="1100" kern="0" dirty="0"/>
              <a:t> </a:t>
            </a:r>
            <a:r>
              <a:rPr lang="ru-RU" sz="1100" kern="0" dirty="0" err="1"/>
              <a:t>пакетті</a:t>
            </a:r>
            <a:r>
              <a:rPr lang="ru-RU" sz="1100" kern="0" dirty="0"/>
              <a:t> </a:t>
            </a:r>
            <a:r>
              <a:rPr lang="ru-RU" sz="1100" kern="0" dirty="0" err="1"/>
              <a:t>өзінің</a:t>
            </a:r>
            <a:r>
              <a:rPr lang="ru-RU" sz="1100" kern="0" dirty="0"/>
              <a:t> </a:t>
            </a:r>
            <a:r>
              <a:rPr lang="en-US" sz="1100" kern="0" dirty="0"/>
              <a:t>fa0/1 </a:t>
            </a:r>
            <a:r>
              <a:rPr lang="ru-RU" sz="1100" kern="0" dirty="0" err="1"/>
              <a:t>интерфейсі</a:t>
            </a:r>
            <a:r>
              <a:rPr lang="ru-RU" sz="1100" kern="0" dirty="0"/>
              <a:t> </a:t>
            </a:r>
            <a:r>
              <a:rPr lang="ru-RU" sz="1100" kern="0" dirty="0" err="1"/>
              <a:t>арқылы</a:t>
            </a:r>
            <a:r>
              <a:rPr lang="ru-RU" sz="1100" kern="0" dirty="0"/>
              <a:t> </a:t>
            </a:r>
            <a:r>
              <a:rPr lang="ru-RU" sz="1100" kern="0" dirty="0" err="1"/>
              <a:t>жіберу</a:t>
            </a:r>
            <a:r>
              <a:rPr lang="ru-RU" sz="1100" kern="0" dirty="0"/>
              <a:t> </a:t>
            </a:r>
            <a:r>
              <a:rPr lang="ru-RU" sz="1100" kern="0" dirty="0" err="1"/>
              <a:t>керек</a:t>
            </a:r>
            <a:r>
              <a:rPr lang="ru-RU" sz="1100" kern="0" dirty="0"/>
              <a:t>.</a:t>
            </a:r>
          </a:p>
          <a:p>
            <a:r>
              <a:rPr lang="ru-RU" sz="1100" kern="0" dirty="0" err="1"/>
              <a:t>Өйткені</a:t>
            </a:r>
            <a:r>
              <a:rPr lang="ru-RU" sz="1100" kern="0" dirty="0"/>
              <a:t> </a:t>
            </a:r>
            <a:r>
              <a:rPr lang="ru-RU" sz="1100" kern="0" dirty="0" err="1"/>
              <a:t>шығыс</a:t>
            </a:r>
            <a:r>
              <a:rPr lang="ru-RU" sz="1100" kern="0" dirty="0"/>
              <a:t> </a:t>
            </a:r>
            <a:r>
              <a:rPr lang="ru-RU" sz="1100" kern="0" dirty="0" err="1"/>
              <a:t>желісі</a:t>
            </a:r>
            <a:r>
              <a:rPr lang="ru-RU" sz="1100" kern="0" dirty="0"/>
              <a:t> </a:t>
            </a:r>
            <a:r>
              <a:rPr lang="ru-RU" sz="1100" kern="0" dirty="0" err="1"/>
              <a:t>болып</a:t>
            </a:r>
            <a:r>
              <a:rPr lang="ru-RU" sz="1100" kern="0" dirty="0"/>
              <a:t> </a:t>
            </a:r>
            <a:r>
              <a:rPr lang="ru-RU" sz="1100" kern="0" dirty="0" err="1"/>
              <a:t>табылады</a:t>
            </a:r>
            <a:r>
              <a:rPr lang="ru-RU" sz="1100" kern="0" dirty="0"/>
              <a:t> </a:t>
            </a:r>
            <a:r>
              <a:rPr lang="ru-RU" sz="1100" kern="0" dirty="0" err="1"/>
              <a:t>тікелей</a:t>
            </a:r>
            <a:r>
              <a:rPr lang="ru-RU" sz="1100" kern="0" dirty="0"/>
              <a:t> </a:t>
            </a:r>
            <a:r>
              <a:rPr lang="ru-RU" sz="1100" kern="0" dirty="0" err="1"/>
              <a:t>қосылған</a:t>
            </a:r>
            <a:r>
              <a:rPr lang="ru-RU" sz="1100" kern="0" dirty="0"/>
              <a:t> </a:t>
            </a:r>
            <a:r>
              <a:rPr lang="ru-RU" sz="1100" kern="0" dirty="0" err="1"/>
              <a:t>желі</a:t>
            </a:r>
            <a:r>
              <a:rPr lang="ru-RU" sz="1100" kern="0" dirty="0"/>
              <a:t> </a:t>
            </a:r>
            <a:r>
              <a:rPr lang="en-US" sz="1100" kern="0" dirty="0"/>
              <a:t>Ethernet, </a:t>
            </a:r>
            <a:r>
              <a:rPr lang="ru-RU" sz="1100" kern="0" dirty="0"/>
              <a:t>маршрутизатор, </a:t>
            </a:r>
            <a:r>
              <a:rPr lang="ru-RU" sz="1100" kern="0" dirty="0" err="1"/>
              <a:t>сондай-ақ</a:t>
            </a:r>
            <a:r>
              <a:rPr lang="ru-RU" sz="1100" kern="0" dirty="0"/>
              <a:t> </a:t>
            </a:r>
            <a:r>
              <a:rPr lang="ru-RU" sz="1100" kern="0" dirty="0" err="1"/>
              <a:t>алуға</a:t>
            </a:r>
            <a:r>
              <a:rPr lang="ru-RU" sz="1100" kern="0" dirty="0"/>
              <a:t> </a:t>
            </a:r>
            <a:r>
              <a:rPr lang="ru-RU" sz="1100" kern="0" dirty="0" err="1"/>
              <a:t>тиіс</a:t>
            </a:r>
            <a:r>
              <a:rPr lang="ru-RU" sz="1100" kern="0" dirty="0"/>
              <a:t> </a:t>
            </a:r>
            <a:r>
              <a:rPr lang="en-US" sz="1100" kern="0" dirty="0"/>
              <a:t>IP-</a:t>
            </a:r>
            <a:r>
              <a:rPr lang="ru-RU" sz="1100" kern="0" dirty="0" err="1"/>
              <a:t>мекен-жайы</a:t>
            </a:r>
            <a:r>
              <a:rPr lang="ru-RU" sz="1100" kern="0" dirty="0"/>
              <a:t> </a:t>
            </a:r>
            <a:r>
              <a:rPr lang="ru-RU" sz="1100" kern="0" dirty="0" err="1"/>
              <a:t>мақсаттағы</a:t>
            </a:r>
            <a:r>
              <a:rPr lang="ru-RU" sz="1100" kern="0" dirty="0"/>
              <a:t> </a:t>
            </a:r>
            <a:r>
              <a:rPr lang="ru-RU" sz="1100" kern="0" dirty="0" err="1"/>
              <a:t>пайдалана</a:t>
            </a:r>
            <a:r>
              <a:rPr lang="ru-RU" sz="1100" kern="0" dirty="0"/>
              <a:t> </a:t>
            </a:r>
            <a:r>
              <a:rPr lang="ru-RU" sz="1100" kern="0" dirty="0" err="1"/>
              <a:t>отырып</a:t>
            </a:r>
            <a:r>
              <a:rPr lang="ru-RU" sz="1100" kern="0" dirty="0"/>
              <a:t>, </a:t>
            </a:r>
            <a:r>
              <a:rPr lang="ru-RU" sz="1100" kern="0" dirty="0" err="1"/>
              <a:t>хаттама</a:t>
            </a:r>
            <a:r>
              <a:rPr lang="ru-RU" sz="1100" kern="0" dirty="0"/>
              <a:t> </a:t>
            </a:r>
            <a:r>
              <a:rPr lang="en-US" sz="1100" kern="0" dirty="0"/>
              <a:t>ARP.</a:t>
            </a:r>
            <a:endParaRPr lang="ru-RU" sz="1100" kern="0" dirty="0"/>
          </a:p>
        </p:txBody>
      </p:sp>
    </p:spTree>
    <p:extLst>
      <p:ext uri="{BB962C8B-B14F-4D97-AF65-F5344CB8AC3E}">
        <p14:creationId xmlns:p14="http://schemas.microsoft.com/office/powerpoint/2010/main" val="1646991741"/>
      </p:ext>
    </p:extLst>
  </p:cSld>
  <p:clrMapOvr>
    <a:masterClrMapping/>
  </p:clrMapOvr>
  <p:transition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Перевести в</a:t>
            </a:r>
            <a:r>
              <a:rPr lang="en-US" dirty="0" err="1"/>
              <a:t>GoogleBing</a:t>
            </a:r>
            <a:r>
              <a:rPr lang="ru-RU" dirty="0" err="1"/>
              <a:t>Жергілікті</a:t>
            </a:r>
            <a:r>
              <a:rPr lang="ru-RU" dirty="0"/>
              <a:t> </a:t>
            </a:r>
            <a:r>
              <a:rPr lang="ru-RU" dirty="0" err="1"/>
              <a:t>желілер</a:t>
            </a:r>
            <a:r>
              <a:rPr lang="ru-RU" dirty="0"/>
              <a:t> (</a:t>
            </a:r>
            <a:r>
              <a:rPr lang="en-US" dirty="0"/>
              <a:t>LAN) </a:t>
            </a:r>
          </a:p>
          <a:p>
            <a:pPr marL="0" indent="0">
              <a:buNone/>
            </a:pPr>
            <a:r>
              <a:rPr lang="en-US" dirty="0"/>
              <a:t>"</a:t>
            </a:r>
            <a:r>
              <a:rPr lang="ru-RU" dirty="0" err="1"/>
              <a:t>Жергілікті</a:t>
            </a:r>
            <a:r>
              <a:rPr lang="ru-RU" dirty="0"/>
              <a:t> </a:t>
            </a:r>
            <a:r>
              <a:rPr lang="ru-RU" dirty="0" err="1"/>
              <a:t>желі</a:t>
            </a:r>
            <a:r>
              <a:rPr lang="ru-RU" dirty="0"/>
              <a:t>" (</a:t>
            </a:r>
            <a:r>
              <a:rPr lang="en-US" dirty="0"/>
              <a:t>LAN) </a:t>
            </a:r>
            <a:r>
              <a:rPr lang="ru-RU" dirty="0" err="1"/>
              <a:t>термині</a:t>
            </a:r>
            <a:r>
              <a:rPr lang="ru-RU" dirty="0"/>
              <a:t> </a:t>
            </a:r>
            <a:r>
              <a:rPr lang="ru-RU" dirty="0" err="1"/>
              <a:t>жергілікті</a:t>
            </a:r>
            <a:r>
              <a:rPr lang="ru-RU" dirty="0"/>
              <a:t> </a:t>
            </a:r>
            <a:r>
              <a:rPr lang="ru-RU" dirty="0" err="1"/>
              <a:t>желіні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орталықтандырылған</a:t>
            </a:r>
            <a:r>
              <a:rPr lang="ru-RU" dirty="0"/>
              <a:t> </a:t>
            </a:r>
            <a:r>
              <a:rPr lang="ru-RU" dirty="0" err="1"/>
              <a:t>әкімшілік</a:t>
            </a:r>
            <a:r>
              <a:rPr lang="ru-RU" dirty="0"/>
              <a:t> </a:t>
            </a:r>
            <a:r>
              <a:rPr lang="ru-RU" dirty="0" err="1"/>
              <a:t>ететін</a:t>
            </a:r>
            <a:r>
              <a:rPr lang="ru-RU" dirty="0"/>
              <a:t> </a:t>
            </a:r>
            <a:r>
              <a:rPr lang="ru-RU" dirty="0" err="1"/>
              <a:t>өзара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 </a:t>
            </a:r>
            <a:r>
              <a:rPr lang="ru-RU" dirty="0" err="1"/>
              <a:t>жергілікті</a:t>
            </a:r>
            <a:r>
              <a:rPr lang="ru-RU" dirty="0"/>
              <a:t> </a:t>
            </a:r>
            <a:r>
              <a:rPr lang="ru-RU" dirty="0" err="1"/>
              <a:t>желілер</a:t>
            </a:r>
            <a:r>
              <a:rPr lang="ru-RU" dirty="0"/>
              <a:t> </a:t>
            </a:r>
            <a:r>
              <a:rPr lang="ru-RU" dirty="0" err="1"/>
              <a:t>тобын</a:t>
            </a:r>
            <a:r>
              <a:rPr lang="ru-RU" dirty="0"/>
              <a:t> </a:t>
            </a:r>
            <a:r>
              <a:rPr lang="ru-RU" dirty="0" err="1"/>
              <a:t>білдіреді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/>
              <a:t>"Интранет" </a:t>
            </a:r>
            <a:r>
              <a:rPr lang="ru-RU" dirty="0" err="1"/>
              <a:t>термині</a:t>
            </a:r>
            <a:r>
              <a:rPr lang="ru-RU" dirty="0"/>
              <a:t> тек </a:t>
            </a:r>
            <a:r>
              <a:rPr lang="ru-RU" dirty="0" err="1"/>
              <a:t>ұйым</a:t>
            </a:r>
            <a:r>
              <a:rPr lang="ru-RU" dirty="0"/>
              <a:t> </a:t>
            </a:r>
            <a:r>
              <a:rPr lang="ru-RU" dirty="0" err="1"/>
              <a:t>мүшелерінде</a:t>
            </a:r>
            <a:r>
              <a:rPr lang="ru-RU" dirty="0"/>
              <a:t>,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қызметкерлерінде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да </a:t>
            </a:r>
            <a:r>
              <a:rPr lang="ru-RU" dirty="0" err="1"/>
              <a:t>авторизацияланған</a:t>
            </a:r>
            <a:r>
              <a:rPr lang="ru-RU" dirty="0"/>
              <a:t> </a:t>
            </a:r>
            <a:r>
              <a:rPr lang="ru-RU" dirty="0" err="1"/>
              <a:t>пайдаланушыларда</a:t>
            </a:r>
            <a:r>
              <a:rPr lang="ru-RU" dirty="0"/>
              <a:t> </a:t>
            </a:r>
            <a:r>
              <a:rPr lang="ru-RU" dirty="0" err="1"/>
              <a:t>ғана</a:t>
            </a:r>
            <a:r>
              <a:rPr lang="ru-RU" dirty="0"/>
              <a:t> </a:t>
            </a:r>
            <a:r>
              <a:rPr lang="ru-RU" dirty="0" err="1"/>
              <a:t>рұқсаты</a:t>
            </a:r>
            <a:r>
              <a:rPr lang="ru-RU" dirty="0"/>
              <a:t> бар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ұйымға</a:t>
            </a:r>
            <a:r>
              <a:rPr lang="ru-RU" dirty="0"/>
              <a:t> </a:t>
            </a:r>
            <a:r>
              <a:rPr lang="ru-RU" dirty="0" err="1"/>
              <a:t>тиесілі</a:t>
            </a:r>
            <a:r>
              <a:rPr lang="ru-RU" dirty="0"/>
              <a:t> </a:t>
            </a:r>
            <a:r>
              <a:rPr lang="ru-RU" dirty="0" err="1"/>
              <a:t>жеке</a:t>
            </a:r>
            <a:r>
              <a:rPr lang="ru-RU" dirty="0"/>
              <a:t> </a:t>
            </a:r>
            <a:r>
              <a:rPr lang="ru-RU" dirty="0" err="1"/>
              <a:t>Жергілікті</a:t>
            </a:r>
            <a:r>
              <a:rPr lang="ru-RU" dirty="0"/>
              <a:t> </a:t>
            </a:r>
            <a:r>
              <a:rPr lang="ru-RU" dirty="0" err="1"/>
              <a:t>желілерге</a:t>
            </a:r>
            <a:r>
              <a:rPr lang="ru-RU" dirty="0"/>
              <a:t> (</a:t>
            </a:r>
            <a:r>
              <a:rPr lang="en-US" dirty="0"/>
              <a:t>LAN) </a:t>
            </a:r>
            <a:r>
              <a:rPr lang="ru-RU" dirty="0" err="1"/>
              <a:t>жатады.Жергілікті</a:t>
            </a:r>
            <a:r>
              <a:rPr lang="ru-RU" dirty="0"/>
              <a:t> </a:t>
            </a:r>
            <a:r>
              <a:rPr lang="ru-RU" dirty="0" err="1"/>
              <a:t>желілер</a:t>
            </a:r>
            <a:r>
              <a:rPr lang="ru-RU" dirty="0"/>
              <a:t> (</a:t>
            </a:r>
            <a:r>
              <a:rPr lang="en-US" dirty="0"/>
              <a:t>LAN) </a:t>
            </a:r>
          </a:p>
          <a:p>
            <a:pPr marL="0" indent="0">
              <a:buNone/>
            </a:pPr>
            <a:r>
              <a:rPr lang="en-US" dirty="0"/>
              <a:t>"</a:t>
            </a:r>
            <a:r>
              <a:rPr lang="ru-RU" dirty="0" err="1"/>
              <a:t>Жергілікті</a:t>
            </a:r>
            <a:r>
              <a:rPr lang="ru-RU" dirty="0"/>
              <a:t> </a:t>
            </a:r>
            <a:r>
              <a:rPr lang="ru-RU" dirty="0" err="1"/>
              <a:t>желі</a:t>
            </a:r>
            <a:r>
              <a:rPr lang="ru-RU" dirty="0"/>
              <a:t>" (</a:t>
            </a:r>
            <a:r>
              <a:rPr lang="en-US" dirty="0"/>
              <a:t>LAN) </a:t>
            </a:r>
            <a:r>
              <a:rPr lang="ru-RU" dirty="0" err="1"/>
              <a:t>термині</a:t>
            </a:r>
            <a:r>
              <a:rPr lang="ru-RU" dirty="0"/>
              <a:t> </a:t>
            </a:r>
            <a:r>
              <a:rPr lang="ru-RU" dirty="0" err="1"/>
              <a:t>жергілікті</a:t>
            </a:r>
            <a:r>
              <a:rPr lang="ru-RU" dirty="0"/>
              <a:t> </a:t>
            </a:r>
            <a:r>
              <a:rPr lang="ru-RU" dirty="0" err="1"/>
              <a:t>желіні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орталықтандырылған</a:t>
            </a:r>
            <a:r>
              <a:rPr lang="ru-RU" dirty="0"/>
              <a:t> </a:t>
            </a:r>
            <a:r>
              <a:rPr lang="ru-RU" dirty="0" err="1"/>
              <a:t>әкімшілік</a:t>
            </a:r>
            <a:r>
              <a:rPr lang="ru-RU" dirty="0"/>
              <a:t> </a:t>
            </a:r>
            <a:r>
              <a:rPr lang="ru-RU" dirty="0" err="1"/>
              <a:t>ететін</a:t>
            </a:r>
            <a:r>
              <a:rPr lang="ru-RU" dirty="0"/>
              <a:t> </a:t>
            </a:r>
            <a:r>
              <a:rPr lang="ru-RU" dirty="0" err="1"/>
              <a:t>өзара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 </a:t>
            </a:r>
            <a:r>
              <a:rPr lang="ru-RU" dirty="0" err="1"/>
              <a:t>жергілікті</a:t>
            </a:r>
            <a:r>
              <a:rPr lang="ru-RU" dirty="0"/>
              <a:t> </a:t>
            </a:r>
            <a:r>
              <a:rPr lang="ru-RU" dirty="0" err="1"/>
              <a:t>желілер</a:t>
            </a:r>
            <a:r>
              <a:rPr lang="ru-RU" dirty="0"/>
              <a:t> </a:t>
            </a:r>
            <a:r>
              <a:rPr lang="ru-RU" dirty="0" err="1"/>
              <a:t>тобын</a:t>
            </a:r>
            <a:r>
              <a:rPr lang="ru-RU" dirty="0"/>
              <a:t> </a:t>
            </a:r>
            <a:r>
              <a:rPr lang="ru-RU" dirty="0" err="1"/>
              <a:t>білдіреді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/>
              <a:t>"Интранет" </a:t>
            </a:r>
            <a:r>
              <a:rPr lang="ru-RU" dirty="0" err="1"/>
              <a:t>термині</a:t>
            </a:r>
            <a:r>
              <a:rPr lang="ru-RU" dirty="0"/>
              <a:t> тек </a:t>
            </a:r>
            <a:r>
              <a:rPr lang="ru-RU" dirty="0" err="1"/>
              <a:t>ұйым</a:t>
            </a:r>
            <a:r>
              <a:rPr lang="ru-RU" dirty="0"/>
              <a:t> </a:t>
            </a:r>
            <a:r>
              <a:rPr lang="ru-RU" dirty="0" err="1"/>
              <a:t>мүшелерінде</a:t>
            </a:r>
            <a:r>
              <a:rPr lang="ru-RU" dirty="0"/>
              <a:t>,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қызметкерлерінде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да </a:t>
            </a:r>
            <a:r>
              <a:rPr lang="ru-RU" dirty="0" err="1"/>
              <a:t>авторизацияланған</a:t>
            </a:r>
            <a:r>
              <a:rPr lang="ru-RU" dirty="0"/>
              <a:t> </a:t>
            </a:r>
            <a:r>
              <a:rPr lang="ru-RU" dirty="0" err="1"/>
              <a:t>пайдаланушыларда</a:t>
            </a:r>
            <a:r>
              <a:rPr lang="ru-RU" dirty="0"/>
              <a:t> </a:t>
            </a:r>
            <a:r>
              <a:rPr lang="ru-RU" dirty="0" err="1"/>
              <a:t>ғана</a:t>
            </a:r>
            <a:r>
              <a:rPr lang="ru-RU" dirty="0"/>
              <a:t> </a:t>
            </a:r>
            <a:r>
              <a:rPr lang="ru-RU" dirty="0" err="1"/>
              <a:t>рұқсаты</a:t>
            </a:r>
            <a:r>
              <a:rPr lang="ru-RU" dirty="0"/>
              <a:t> бар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ұйымға</a:t>
            </a:r>
            <a:r>
              <a:rPr lang="ru-RU" dirty="0"/>
              <a:t> </a:t>
            </a:r>
            <a:r>
              <a:rPr lang="ru-RU" dirty="0" err="1"/>
              <a:t>тиесілі</a:t>
            </a:r>
            <a:r>
              <a:rPr lang="ru-RU" dirty="0"/>
              <a:t> </a:t>
            </a:r>
            <a:r>
              <a:rPr lang="ru-RU" dirty="0" err="1"/>
              <a:t>жеке</a:t>
            </a:r>
            <a:r>
              <a:rPr lang="ru-RU" dirty="0"/>
              <a:t> </a:t>
            </a:r>
            <a:r>
              <a:rPr lang="ru-RU" dirty="0" err="1"/>
              <a:t>Жергілікті</a:t>
            </a:r>
            <a:r>
              <a:rPr lang="ru-RU" dirty="0"/>
              <a:t> </a:t>
            </a:r>
            <a:r>
              <a:rPr lang="ru-RU" dirty="0" err="1"/>
              <a:t>желілерге</a:t>
            </a:r>
            <a:r>
              <a:rPr lang="ru-RU" dirty="0"/>
              <a:t> (</a:t>
            </a:r>
            <a:r>
              <a:rPr lang="en-US" dirty="0"/>
              <a:t>LAN) </a:t>
            </a:r>
            <a:r>
              <a:rPr lang="ru-RU" dirty="0" err="1"/>
              <a:t>жатады</a:t>
            </a:r>
            <a:r>
              <a:rPr lang="ru-RU" dirty="0"/>
              <a:t>.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Желілердегі</a:t>
            </a:r>
            <a:r>
              <a:rPr lang="ru-RU" dirty="0"/>
              <a:t> </a:t>
            </a:r>
            <a:r>
              <a:rPr lang="ru-RU" dirty="0" err="1"/>
              <a:t>маршруттау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err="1"/>
              <a:t>Жергілікті</a:t>
            </a:r>
            <a:r>
              <a:rPr lang="ru-RU" dirty="0"/>
              <a:t> </a:t>
            </a:r>
            <a:r>
              <a:rPr lang="ru-RU" dirty="0" err="1"/>
              <a:t>желіні</a:t>
            </a:r>
            <a:r>
              <a:rPr lang="ru-RU" dirty="0"/>
              <a:t> </a:t>
            </a:r>
            <a:r>
              <a:rPr lang="ru-RU" dirty="0" err="1"/>
              <a:t>құру</a:t>
            </a:r>
            <a:r>
              <a:rPr lang="ru-RU" dirty="0"/>
              <a:t> (</a:t>
            </a:r>
            <a:r>
              <a:rPr lang="en-US" dirty="0"/>
              <a:t>LAN)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5062447"/>
      </p:ext>
    </p:ext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ru-RU" sz="2400" dirty="0"/>
              <a:t>1. </a:t>
            </a:r>
            <a:r>
              <a:rPr lang="ru-RU" sz="2400" dirty="0" err="1"/>
              <a:t>Байланыс</a:t>
            </a:r>
            <a:r>
              <a:rPr lang="ru-RU" sz="2400" dirty="0"/>
              <a:t> </a:t>
            </a:r>
            <a:r>
              <a:rPr lang="ru-RU" sz="2400" dirty="0" err="1"/>
              <a:t>принциптері</a:t>
            </a:r>
            <a:endParaRPr lang="ru-RU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21210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8077" y="1539502"/>
            <a:ext cx="8733677" cy="4926405"/>
          </a:xfrm>
        </p:spPr>
        <p:txBody>
          <a:bodyPr/>
          <a:lstStyle/>
          <a:p>
            <a:r>
              <a:rPr lang="ru-RU" sz="1600" dirty="0"/>
              <a:t>.</a:t>
            </a:r>
            <a:r>
              <a:rPr lang="ru-RU" sz="1600" dirty="0" err="1"/>
              <a:t>Үш</a:t>
            </a:r>
            <a:r>
              <a:rPr lang="ru-RU" sz="1600" dirty="0"/>
              <a:t> элемент </a:t>
            </a:r>
          </a:p>
          <a:p>
            <a:r>
              <a:rPr lang="ru-RU" sz="1600" dirty="0" err="1"/>
              <a:t>Деректер</a:t>
            </a:r>
            <a:r>
              <a:rPr lang="ru-RU" sz="1600" dirty="0"/>
              <a:t> беру </a:t>
            </a:r>
            <a:r>
              <a:rPr lang="ru-RU" sz="1600" dirty="0" err="1"/>
              <a:t>көзі</a:t>
            </a:r>
            <a:r>
              <a:rPr lang="ru-RU" sz="1600" dirty="0"/>
              <a:t>, </a:t>
            </a:r>
            <a:r>
              <a:rPr lang="ru-RU" sz="1600" dirty="0" err="1"/>
              <a:t>тағайындалуы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ортасыҮш</a:t>
            </a:r>
            <a:r>
              <a:rPr lang="ru-RU" sz="1600" dirty="0"/>
              <a:t> элемент </a:t>
            </a:r>
          </a:p>
          <a:p>
            <a:r>
              <a:rPr lang="ru-RU" sz="1600" dirty="0" err="1"/>
              <a:t>Деректер</a:t>
            </a:r>
            <a:r>
              <a:rPr lang="ru-RU" sz="1600" dirty="0"/>
              <a:t> беру </a:t>
            </a:r>
            <a:r>
              <a:rPr lang="ru-RU" sz="1600" dirty="0" err="1"/>
              <a:t>көзі</a:t>
            </a:r>
            <a:r>
              <a:rPr lang="ru-RU" sz="1600" dirty="0"/>
              <a:t>, </a:t>
            </a:r>
            <a:r>
              <a:rPr lang="ru-RU" sz="1600" dirty="0" err="1"/>
              <a:t>тағайындалуы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ортасы</a:t>
            </a:r>
            <a:endParaRPr lang="ru-RU" sz="1600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Байланыс</a:t>
            </a:r>
            <a:r>
              <a:rPr lang="ru-RU" dirty="0"/>
              <a:t> </a:t>
            </a:r>
            <a:r>
              <a:rPr lang="ru-RU" dirty="0" err="1"/>
              <a:t>принциптері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 err="1"/>
              <a:t>ережелердің</a:t>
            </a:r>
            <a:r>
              <a:rPr lang="ru-RU" dirty="0"/>
              <a:t> </a:t>
            </a:r>
            <a:r>
              <a:rPr lang="ru-RU" dirty="0" err="1"/>
              <a:t>орнатылуы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2665804"/>
            <a:ext cx="3467099" cy="391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192246" y="2689452"/>
            <a:ext cx="4753973" cy="349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-22542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SzPct val="75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800" kern="0" dirty="0" err="1"/>
              <a:t>Байланыс</a:t>
            </a:r>
            <a:r>
              <a:rPr lang="ru-RU" sz="1800" kern="0" dirty="0"/>
              <a:t> </a:t>
            </a:r>
            <a:r>
              <a:rPr lang="ru-RU" sz="1800" kern="0" dirty="0" err="1"/>
              <a:t>хаттамалары</a:t>
            </a:r>
            <a:r>
              <a:rPr lang="ru-RU" sz="1800" kern="0" dirty="0"/>
              <a:t> </a:t>
            </a:r>
          </a:p>
          <a:p>
            <a:r>
              <a:rPr lang="ru-RU" sz="1800" kern="0" dirty="0" err="1"/>
              <a:t>Сөйлесуді</a:t>
            </a:r>
            <a:r>
              <a:rPr lang="ru-RU" sz="1800" kern="0" dirty="0"/>
              <a:t> </a:t>
            </a:r>
            <a:r>
              <a:rPr lang="ru-RU" sz="1800" kern="0" dirty="0" err="1"/>
              <a:t>бастамас</a:t>
            </a:r>
            <a:r>
              <a:rPr lang="ru-RU" sz="1800" kern="0" dirty="0"/>
              <a:t> </a:t>
            </a:r>
            <a:r>
              <a:rPr lang="ru-RU" sz="1800" kern="0" dirty="0" err="1"/>
              <a:t>бұрын</a:t>
            </a:r>
            <a:r>
              <a:rPr lang="ru-RU" sz="1800" kern="0" dirty="0"/>
              <a:t>, </a:t>
            </a:r>
            <a:r>
              <a:rPr lang="ru-RU" sz="1800" kern="0" dirty="0" err="1"/>
              <a:t>біз</a:t>
            </a:r>
            <a:r>
              <a:rPr lang="ru-RU" sz="1800" kern="0" dirty="0"/>
              <a:t> </a:t>
            </a:r>
            <a:r>
              <a:rPr lang="ru-RU" sz="1800" kern="0" dirty="0" err="1"/>
              <a:t>сөйлесуді</a:t>
            </a:r>
            <a:r>
              <a:rPr lang="ru-RU" sz="1800" kern="0" dirty="0"/>
              <a:t> </a:t>
            </a:r>
            <a:r>
              <a:rPr lang="ru-RU" sz="1800" kern="0" dirty="0" err="1"/>
              <a:t>реттейтін</a:t>
            </a:r>
            <a:r>
              <a:rPr lang="ru-RU" sz="1800" kern="0" dirty="0"/>
              <a:t> </a:t>
            </a:r>
            <a:r>
              <a:rPr lang="ru-RU" sz="1800" kern="0" dirty="0" err="1"/>
              <a:t>ережелер</a:t>
            </a:r>
            <a:r>
              <a:rPr lang="ru-RU" sz="1800" kern="0" dirty="0"/>
              <a:t> мен </a:t>
            </a:r>
            <a:r>
              <a:rPr lang="ru-RU" sz="1800" kern="0" dirty="0" err="1"/>
              <a:t>келісімдерді</a:t>
            </a:r>
            <a:r>
              <a:rPr lang="ru-RU" sz="1800" kern="0" dirty="0"/>
              <a:t> </a:t>
            </a:r>
            <a:r>
              <a:rPr lang="ru-RU" sz="1800" kern="0" dirty="0" err="1"/>
              <a:t>орнатамыз</a:t>
            </a:r>
            <a:r>
              <a:rPr lang="ru-RU" sz="1800" kern="0" dirty="0"/>
              <a:t>.</a:t>
            </a:r>
          </a:p>
          <a:p>
            <a:endParaRPr lang="ru-RU" sz="1800" kern="0" dirty="0"/>
          </a:p>
          <a:p>
            <a:r>
              <a:rPr lang="ru-RU" sz="1800" kern="0" dirty="0" err="1"/>
              <a:t>Хаттамалардың</a:t>
            </a:r>
            <a:r>
              <a:rPr lang="ru-RU" sz="1800" kern="0" dirty="0"/>
              <a:t> </a:t>
            </a:r>
            <a:r>
              <a:rPr lang="ru-RU" sz="1800" kern="0" dirty="0" err="1"/>
              <a:t>маңыздылығы</a:t>
            </a:r>
            <a:r>
              <a:rPr lang="ru-RU" sz="1800" kern="0" dirty="0"/>
              <a:t> </a:t>
            </a:r>
          </a:p>
          <a:p>
            <a:r>
              <a:rPr lang="ru-RU" sz="1800" kern="0" dirty="0" err="1"/>
              <a:t>Желілік</a:t>
            </a:r>
            <a:r>
              <a:rPr lang="ru-RU" sz="1800" kern="0" dirty="0"/>
              <a:t> </a:t>
            </a:r>
            <a:r>
              <a:rPr lang="ru-RU" sz="1800" kern="0" dirty="0" err="1"/>
              <a:t>хаттамалар</a:t>
            </a:r>
            <a:r>
              <a:rPr lang="ru-RU" sz="1800" kern="0" dirty="0"/>
              <a:t> </a:t>
            </a:r>
            <a:r>
              <a:rPr lang="ru-RU" sz="1800" kern="0" dirty="0" err="1"/>
              <a:t>жергілікті</a:t>
            </a:r>
            <a:r>
              <a:rPr lang="ru-RU" sz="1800" kern="0" dirty="0"/>
              <a:t> </a:t>
            </a:r>
            <a:r>
              <a:rPr lang="ru-RU" sz="1800" kern="0" dirty="0" err="1"/>
              <a:t>желіде</a:t>
            </a:r>
            <a:r>
              <a:rPr lang="ru-RU" sz="1800" kern="0" dirty="0"/>
              <a:t> </a:t>
            </a:r>
            <a:r>
              <a:rPr lang="ru-RU" sz="1800" kern="0" dirty="0" err="1"/>
              <a:t>деректер</a:t>
            </a:r>
            <a:r>
              <a:rPr lang="ru-RU" sz="1800" kern="0" dirty="0"/>
              <a:t> </a:t>
            </a:r>
            <a:r>
              <a:rPr lang="ru-RU" sz="1800" kern="0" dirty="0" err="1"/>
              <a:t>алмасу</a:t>
            </a:r>
            <a:r>
              <a:rPr lang="ru-RU" sz="1800" kern="0" dirty="0"/>
              <a:t> </a:t>
            </a:r>
            <a:r>
              <a:rPr lang="ru-RU" sz="1800" kern="0" dirty="0" err="1"/>
              <a:t>ережелерін</a:t>
            </a:r>
            <a:r>
              <a:rPr lang="ru-RU" sz="1800" kern="0" dirty="0"/>
              <a:t> </a:t>
            </a:r>
            <a:r>
              <a:rPr lang="ru-RU" sz="1800" kern="0" dirty="0" err="1"/>
              <a:t>анықтайды</a:t>
            </a:r>
            <a:r>
              <a:rPr lang="ru-RU" sz="1800" kern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8225803"/>
      </p:ext>
    </p:extLst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r>
              <a:rPr lang="ru-RU" sz="1800" dirty="0"/>
              <a:t>Интернет </a:t>
            </a:r>
            <a:r>
              <a:rPr lang="ru-RU" sz="1800" dirty="0" err="1"/>
              <a:t>және</a:t>
            </a:r>
            <a:r>
              <a:rPr lang="ru-RU" sz="1800" dirty="0"/>
              <a:t> </a:t>
            </a:r>
            <a:r>
              <a:rPr lang="ru-RU" sz="1800" dirty="0" err="1"/>
              <a:t>стандарттар</a:t>
            </a:r>
            <a:r>
              <a:rPr lang="ru-RU" sz="1800" dirty="0"/>
              <a:t> </a:t>
            </a:r>
          </a:p>
          <a:p>
            <a:r>
              <a:rPr lang="ru-RU" sz="1800" dirty="0"/>
              <a:t>Стандарт-</a:t>
            </a:r>
            <a:r>
              <a:rPr lang="ru-RU" sz="1800" dirty="0" err="1"/>
              <a:t>белгілі</a:t>
            </a:r>
            <a:r>
              <a:rPr lang="ru-RU" sz="1800" dirty="0"/>
              <a:t> </a:t>
            </a:r>
            <a:r>
              <a:rPr lang="ru-RU" sz="1800" dirty="0" err="1"/>
              <a:t>бір</a:t>
            </a:r>
            <a:r>
              <a:rPr lang="ru-RU" sz="1800" dirty="0"/>
              <a:t> </a:t>
            </a:r>
            <a:r>
              <a:rPr lang="ru-RU" sz="1800" dirty="0" err="1"/>
              <a:t>әрекеттерді</a:t>
            </a:r>
            <a:r>
              <a:rPr lang="ru-RU" sz="1800" dirty="0"/>
              <a:t> </a:t>
            </a:r>
            <a:r>
              <a:rPr lang="ru-RU" sz="1800" dirty="0" err="1"/>
              <a:t>орындау</a:t>
            </a:r>
            <a:r>
              <a:rPr lang="ru-RU" sz="1800" dirty="0"/>
              <a:t> </a:t>
            </a:r>
            <a:r>
              <a:rPr lang="ru-RU" sz="1800" dirty="0" err="1"/>
              <a:t>ретін</a:t>
            </a:r>
            <a:r>
              <a:rPr lang="ru-RU" sz="1800" dirty="0"/>
              <a:t> </a:t>
            </a:r>
            <a:r>
              <a:rPr lang="ru-RU" sz="1800" dirty="0" err="1"/>
              <a:t>анықтайтын</a:t>
            </a:r>
            <a:r>
              <a:rPr lang="ru-RU" sz="1800" dirty="0"/>
              <a:t> </a:t>
            </a:r>
            <a:r>
              <a:rPr lang="ru-RU" sz="1800" dirty="0" err="1"/>
              <a:t>ережелер</a:t>
            </a:r>
            <a:r>
              <a:rPr lang="ru-RU" sz="1800" dirty="0"/>
              <a:t> </a:t>
            </a:r>
            <a:r>
              <a:rPr lang="ru-RU" sz="1800" dirty="0" err="1"/>
              <a:t>жиынтығы</a:t>
            </a:r>
            <a:r>
              <a:rPr lang="ru-RU" sz="1800" dirty="0"/>
              <a:t>. </a:t>
            </a:r>
          </a:p>
          <a:p>
            <a:r>
              <a:rPr lang="ru-RU" sz="1800" dirty="0" err="1"/>
              <a:t>Желілік</a:t>
            </a:r>
            <a:r>
              <a:rPr lang="ru-RU" sz="1800" dirty="0"/>
              <a:t> </a:t>
            </a:r>
            <a:r>
              <a:rPr lang="ru-RU" sz="1800" dirty="0" err="1"/>
              <a:t>хаттамалар</a:t>
            </a:r>
            <a:r>
              <a:rPr lang="ru-RU" sz="1800" dirty="0"/>
              <a:t> мен интернет </a:t>
            </a:r>
            <a:r>
              <a:rPr lang="ru-RU" sz="1800" dirty="0" err="1"/>
              <a:t>стандарттары</a:t>
            </a:r>
            <a:r>
              <a:rPr lang="ru-RU" sz="1800" dirty="0"/>
              <a:t> </a:t>
            </a:r>
            <a:r>
              <a:rPr lang="ru-RU" sz="1800" dirty="0" err="1"/>
              <a:t>әртүрлі</a:t>
            </a:r>
            <a:r>
              <a:rPr lang="ru-RU" sz="1800" dirty="0"/>
              <a:t> </a:t>
            </a:r>
            <a:r>
              <a:rPr lang="ru-RU" sz="1800" dirty="0" err="1"/>
              <a:t>типтегі</a:t>
            </a:r>
            <a:r>
              <a:rPr lang="ru-RU" sz="1800" dirty="0"/>
              <a:t> </a:t>
            </a:r>
            <a:r>
              <a:rPr lang="ru-RU" sz="1800" dirty="0" err="1"/>
              <a:t>құрылғыларға</a:t>
            </a:r>
            <a:r>
              <a:rPr lang="ru-RU" sz="1800" dirty="0"/>
              <a:t> Интернет </a:t>
            </a:r>
            <a:r>
              <a:rPr lang="ru-RU" sz="1800" dirty="0" err="1"/>
              <a:t>арқылы</a:t>
            </a:r>
            <a:r>
              <a:rPr lang="ru-RU" sz="1800" dirty="0"/>
              <a:t> </a:t>
            </a:r>
            <a:r>
              <a:rPr lang="ru-RU" sz="1800" dirty="0" err="1"/>
              <a:t>байланысуға</a:t>
            </a:r>
            <a:r>
              <a:rPr lang="ru-RU" sz="1800" dirty="0"/>
              <a:t> </a:t>
            </a:r>
            <a:r>
              <a:rPr lang="ru-RU" sz="1800" dirty="0" err="1"/>
              <a:t>мүмкіндік</a:t>
            </a:r>
            <a:r>
              <a:rPr lang="ru-RU" sz="1800" dirty="0"/>
              <a:t> </a:t>
            </a:r>
            <a:r>
              <a:rPr lang="ru-RU" sz="1800" dirty="0" err="1"/>
              <a:t>береді</a:t>
            </a:r>
            <a:r>
              <a:rPr lang="ru-RU" sz="1800" dirty="0"/>
              <a:t>.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Байланыс</a:t>
            </a:r>
            <a:r>
              <a:rPr lang="ru-RU" dirty="0"/>
              <a:t> </a:t>
            </a:r>
            <a:r>
              <a:rPr lang="ru-RU" dirty="0" err="1"/>
              <a:t>принциптері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err="1"/>
              <a:t>Ережелерді</a:t>
            </a:r>
            <a:r>
              <a:rPr lang="ru-RU" dirty="0"/>
              <a:t> </a:t>
            </a:r>
            <a:r>
              <a:rPr lang="ru-RU" dirty="0" err="1"/>
              <a:t>кім</a:t>
            </a:r>
            <a:r>
              <a:rPr lang="ru-RU" dirty="0"/>
              <a:t> </a:t>
            </a:r>
            <a:r>
              <a:rPr lang="ru-RU" dirty="0" err="1"/>
              <a:t>әзірлейді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399" y="3678835"/>
            <a:ext cx="3761601" cy="275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203947" y="4057990"/>
            <a:ext cx="5051452" cy="239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-22542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SzPct val="75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kern="0"/>
              <a:t>Желілік стандарттарды әзірлеу жөніндегі ұйымдар </a:t>
            </a:r>
          </a:p>
          <a:p>
            <a:r>
              <a:rPr lang="ru-RU" kern="0"/>
              <a:t>Стандарттарды әр түрлі ұйымдар әзірлейді, жариялайды және қолдайды</a:t>
            </a: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4092904728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09" y="1539503"/>
            <a:ext cx="8733677" cy="1965698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 err="1"/>
              <a:t>Хаттамалар</a:t>
            </a:r>
            <a:r>
              <a:rPr lang="ru-RU" sz="1800" dirty="0"/>
              <a:t> </a:t>
            </a:r>
            <a:r>
              <a:rPr lang="ru-RU" sz="1800" dirty="0" err="1"/>
              <a:t>стегі</a:t>
            </a:r>
            <a:r>
              <a:rPr lang="ru-RU" sz="1800" dirty="0"/>
              <a:t> </a:t>
            </a:r>
          </a:p>
          <a:p>
            <a:r>
              <a:rPr lang="ru-RU" sz="1800" dirty="0" err="1"/>
              <a:t>Деректерді</a:t>
            </a:r>
            <a:r>
              <a:rPr lang="ru-RU" sz="1800" dirty="0"/>
              <a:t> </a:t>
            </a:r>
            <a:r>
              <a:rPr lang="ru-RU" sz="1800" dirty="0" err="1"/>
              <a:t>табысты</a:t>
            </a:r>
            <a:r>
              <a:rPr lang="ru-RU" sz="1800" dirty="0"/>
              <a:t> </a:t>
            </a:r>
            <a:r>
              <a:rPr lang="ru-RU" sz="1800" dirty="0" err="1"/>
              <a:t>жіберу</a:t>
            </a:r>
            <a:r>
              <a:rPr lang="ru-RU" sz="1800" dirty="0"/>
              <a:t> </a:t>
            </a:r>
            <a:r>
              <a:rPr lang="ru-RU" sz="1800" dirty="0" err="1"/>
              <a:t>үшін</a:t>
            </a:r>
            <a:r>
              <a:rPr lang="ru-RU" sz="1800" dirty="0"/>
              <a:t> </a:t>
            </a:r>
            <a:r>
              <a:rPr lang="ru-RU" sz="1800" dirty="0" err="1"/>
              <a:t>протоколдар</a:t>
            </a:r>
            <a:r>
              <a:rPr lang="ru-RU" sz="1800" dirty="0"/>
              <a:t> </a:t>
            </a:r>
            <a:r>
              <a:rPr lang="ru-RU" sz="1800" dirty="0" err="1"/>
              <a:t>арасында</a:t>
            </a:r>
            <a:r>
              <a:rPr lang="ru-RU" sz="1800" dirty="0"/>
              <a:t> </a:t>
            </a:r>
            <a:r>
              <a:rPr lang="ru-RU" sz="1800" dirty="0" err="1"/>
              <a:t>өзара</a:t>
            </a:r>
            <a:r>
              <a:rPr lang="ru-RU" sz="1800" dirty="0"/>
              <a:t> </a:t>
            </a:r>
            <a:r>
              <a:rPr lang="ru-RU" sz="1800" dirty="0" err="1"/>
              <a:t>іс-қимыл</a:t>
            </a:r>
            <a:r>
              <a:rPr lang="ru-RU" sz="1800" dirty="0"/>
              <a:t> </a:t>
            </a:r>
            <a:r>
              <a:rPr lang="ru-RU" sz="1800" dirty="0" err="1"/>
              <a:t>жасау</a:t>
            </a:r>
            <a:r>
              <a:rPr lang="ru-RU" sz="1800" dirty="0"/>
              <a:t> </a:t>
            </a:r>
            <a:r>
              <a:rPr lang="ru-RU" sz="1800" dirty="0" err="1"/>
              <a:t>қажет</a:t>
            </a:r>
            <a:r>
              <a:rPr lang="ru-RU" sz="1800" dirty="0"/>
              <a:t>.</a:t>
            </a:r>
          </a:p>
          <a:p>
            <a:r>
              <a:rPr lang="ru-RU" sz="1800" dirty="0" err="1"/>
              <a:t>Хаттама</a:t>
            </a:r>
            <a:r>
              <a:rPr lang="ru-RU" sz="1800" dirty="0"/>
              <a:t> </a:t>
            </a:r>
            <a:r>
              <a:rPr lang="ru-RU" sz="1800" dirty="0" err="1"/>
              <a:t>стегі</a:t>
            </a:r>
            <a:r>
              <a:rPr lang="ru-RU" sz="1800" dirty="0"/>
              <a:t> </a:t>
            </a:r>
            <a:r>
              <a:rPr lang="ru-RU" sz="1800" dirty="0" err="1"/>
              <a:t>әрбір</a:t>
            </a:r>
            <a:r>
              <a:rPr lang="ru-RU" sz="1800" dirty="0"/>
              <a:t> </a:t>
            </a:r>
            <a:r>
              <a:rPr lang="ru-RU" sz="1800" dirty="0" err="1"/>
              <a:t>хаттама</a:t>
            </a:r>
            <a:r>
              <a:rPr lang="ru-RU" sz="1800" dirty="0"/>
              <a:t> </a:t>
            </a:r>
            <a:r>
              <a:rPr lang="ru-RU" sz="1800" dirty="0" err="1"/>
              <a:t>функцияларын</a:t>
            </a:r>
            <a:r>
              <a:rPr lang="ru-RU" sz="1800" dirty="0"/>
              <a:t> </a:t>
            </a:r>
            <a:r>
              <a:rPr lang="ru-RU" sz="1800" dirty="0" err="1"/>
              <a:t>бөлуге</a:t>
            </a:r>
            <a:r>
              <a:rPr lang="ru-RU" sz="1800" dirty="0"/>
              <a:t> </a:t>
            </a:r>
            <a:r>
              <a:rPr lang="ru-RU" sz="1800" dirty="0" err="1"/>
              <a:t>көмектесу</a:t>
            </a:r>
            <a:r>
              <a:rPr lang="ru-RU" sz="1800" dirty="0"/>
              <a:t> </a:t>
            </a:r>
            <a:r>
              <a:rPr lang="ru-RU" sz="1800" dirty="0" err="1"/>
              <a:t>үшін</a:t>
            </a:r>
            <a:r>
              <a:rPr lang="ru-RU" sz="1800" dirty="0"/>
              <a:t> </a:t>
            </a:r>
            <a:r>
              <a:rPr lang="ru-RU" sz="1800" dirty="0" err="1"/>
              <a:t>пайдаланылады</a:t>
            </a:r>
            <a:r>
              <a:rPr lang="ru-RU" sz="1800" dirty="0"/>
              <a:t>.</a:t>
            </a:r>
          </a:p>
          <a:p>
            <a:r>
              <a:rPr lang="ru-RU" sz="1800" dirty="0" err="1"/>
              <a:t>Бұл</a:t>
            </a:r>
            <a:r>
              <a:rPr lang="ru-RU" sz="1800" dirty="0"/>
              <a:t> </a:t>
            </a:r>
            <a:r>
              <a:rPr lang="ru-RU" sz="1800" dirty="0" err="1"/>
              <a:t>шыныда</a:t>
            </a:r>
            <a:r>
              <a:rPr lang="ru-RU" sz="1800" dirty="0"/>
              <a:t> </a:t>
            </a:r>
            <a:r>
              <a:rPr lang="ru-RU" sz="1800" dirty="0" err="1"/>
              <a:t>әрбір</a:t>
            </a:r>
            <a:r>
              <a:rPr lang="ru-RU" sz="1800" dirty="0"/>
              <a:t> </a:t>
            </a:r>
            <a:r>
              <a:rPr lang="ru-RU" sz="1800" dirty="0" err="1"/>
              <a:t>деңгейге</a:t>
            </a:r>
            <a:r>
              <a:rPr lang="ru-RU" sz="1800" dirty="0"/>
              <a:t> </a:t>
            </a:r>
            <a:r>
              <a:rPr lang="ru-RU" sz="1800" dirty="0" err="1"/>
              <a:t>басқалардан</a:t>
            </a:r>
            <a:r>
              <a:rPr lang="ru-RU" sz="1800" dirty="0"/>
              <a:t> </a:t>
            </a:r>
            <a:r>
              <a:rPr lang="ru-RU" sz="1800" dirty="0" err="1"/>
              <a:t>тәуелсіз</a:t>
            </a:r>
            <a:r>
              <a:rPr lang="ru-RU" sz="1800" dirty="0"/>
              <a:t> </a:t>
            </a:r>
            <a:r>
              <a:rPr lang="ru-RU" sz="1800" dirty="0" err="1"/>
              <a:t>жұмыс</a:t>
            </a:r>
            <a:r>
              <a:rPr lang="ru-RU" sz="1800" dirty="0"/>
              <a:t> </a:t>
            </a:r>
            <a:r>
              <a:rPr lang="ru-RU" sz="1800" dirty="0" err="1"/>
              <a:t>істеуге</a:t>
            </a:r>
            <a:r>
              <a:rPr lang="ru-RU" sz="1800" dirty="0"/>
              <a:t> </a:t>
            </a:r>
            <a:r>
              <a:rPr lang="ru-RU" sz="1800" dirty="0" err="1"/>
              <a:t>мүмкіндік</a:t>
            </a:r>
            <a:r>
              <a:rPr lang="ru-RU" sz="1800" dirty="0"/>
              <a:t> </a:t>
            </a:r>
            <a:r>
              <a:rPr lang="ru-RU" sz="1800" dirty="0" err="1"/>
              <a:t>береді</a:t>
            </a:r>
            <a:r>
              <a:rPr lang="ru-RU" sz="1800" dirty="0"/>
              <a:t>.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47" y="27585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err="1"/>
              <a:t>Байланыс</a:t>
            </a:r>
            <a:r>
              <a:rPr lang="ru-RU" sz="2800" dirty="0"/>
              <a:t> </a:t>
            </a:r>
            <a:r>
              <a:rPr lang="ru-RU" sz="2800" dirty="0" err="1"/>
              <a:t>принциптері</a:t>
            </a:r>
            <a:r>
              <a:rPr lang="ru-RU" sz="2800" dirty="0"/>
              <a:t>.</a:t>
            </a:r>
            <a:br>
              <a:rPr lang="ru-RU" sz="2800" dirty="0"/>
            </a:br>
            <a:r>
              <a:rPr lang="ru-RU" sz="2800" dirty="0" err="1"/>
              <a:t>Хаттамалардың</a:t>
            </a:r>
            <a:r>
              <a:rPr lang="ru-RU" sz="2800" dirty="0"/>
              <a:t> </a:t>
            </a:r>
            <a:r>
              <a:rPr lang="ru-RU" sz="2800" dirty="0" err="1"/>
              <a:t>жұмысына</a:t>
            </a:r>
            <a:r>
              <a:rPr lang="ru-RU" sz="2800" dirty="0"/>
              <a:t> Визуализация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6220" y="3746500"/>
            <a:ext cx="5001369" cy="248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0" y="3429000"/>
            <a:ext cx="3720175" cy="281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-22542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SzPct val="75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400" kern="0" dirty="0" err="1"/>
              <a:t>Көп</a:t>
            </a:r>
            <a:r>
              <a:rPr lang="ru-RU" sz="1400" kern="0" dirty="0"/>
              <a:t> </a:t>
            </a:r>
            <a:r>
              <a:rPr lang="ru-RU" sz="1400" kern="0" dirty="0" err="1"/>
              <a:t>деңгейлі</a:t>
            </a:r>
            <a:r>
              <a:rPr lang="ru-RU" sz="1400" kern="0" dirty="0"/>
              <a:t> </a:t>
            </a:r>
            <a:r>
              <a:rPr lang="ru-RU" sz="1400" kern="0" dirty="0" err="1"/>
              <a:t>модельді</a:t>
            </a:r>
            <a:r>
              <a:rPr lang="ru-RU" sz="1400" kern="0" dirty="0"/>
              <a:t> </a:t>
            </a:r>
            <a:r>
              <a:rPr lang="ru-RU" sz="1400" kern="0" dirty="0" err="1"/>
              <a:t>пайдалану</a:t>
            </a:r>
            <a:endParaRPr lang="ru-RU" sz="1400" kern="0" dirty="0"/>
          </a:p>
          <a:p>
            <a:r>
              <a:rPr lang="ru-RU" sz="1400" kern="0" dirty="0" err="1"/>
              <a:t>Көп</a:t>
            </a:r>
            <a:r>
              <a:rPr lang="ru-RU" sz="1400" kern="0" dirty="0"/>
              <a:t> </a:t>
            </a:r>
            <a:r>
              <a:rPr lang="ru-RU" sz="1400" kern="0" dirty="0" err="1"/>
              <a:t>деңгейлі</a:t>
            </a:r>
            <a:r>
              <a:rPr lang="ru-RU" sz="1400" kern="0" dirty="0"/>
              <a:t> </a:t>
            </a:r>
            <a:r>
              <a:rPr lang="ru-RU" sz="1400" kern="0" dirty="0" err="1"/>
              <a:t>модельдер</a:t>
            </a:r>
            <a:r>
              <a:rPr lang="ru-RU" sz="1400" kern="0" dirty="0"/>
              <a:t> </a:t>
            </a:r>
            <a:r>
              <a:rPr lang="ru-RU" sz="1400" kern="0" dirty="0" err="1"/>
              <a:t>бізге</a:t>
            </a:r>
            <a:r>
              <a:rPr lang="ru-RU" sz="1400" kern="0" dirty="0"/>
              <a:t> </a:t>
            </a:r>
            <a:r>
              <a:rPr lang="ru-RU" sz="1400" kern="0" dirty="0" err="1"/>
              <a:t>желі</a:t>
            </a:r>
            <a:r>
              <a:rPr lang="ru-RU" sz="1400" kern="0" dirty="0"/>
              <a:t> </a:t>
            </a:r>
            <a:r>
              <a:rPr lang="ru-RU" sz="1400" kern="0" dirty="0" err="1"/>
              <a:t>бойынша</a:t>
            </a:r>
            <a:r>
              <a:rPr lang="ru-RU" sz="1400" kern="0" dirty="0"/>
              <a:t> </a:t>
            </a:r>
            <a:r>
              <a:rPr lang="ru-RU" sz="1400" kern="0" dirty="0" err="1"/>
              <a:t>байланысты</a:t>
            </a:r>
            <a:r>
              <a:rPr lang="ru-RU" sz="1400" kern="0" dirty="0"/>
              <a:t> </a:t>
            </a:r>
            <a:r>
              <a:rPr lang="ru-RU" sz="1400" kern="0" dirty="0" err="1"/>
              <a:t>қамтамасыз</a:t>
            </a:r>
            <a:r>
              <a:rPr lang="ru-RU" sz="1400" kern="0" dirty="0"/>
              <a:t> </a:t>
            </a:r>
            <a:r>
              <a:rPr lang="ru-RU" sz="1400" kern="0" dirty="0" err="1"/>
              <a:t>ету</a:t>
            </a:r>
            <a:r>
              <a:rPr lang="ru-RU" sz="1400" kern="0" dirty="0"/>
              <a:t> </a:t>
            </a:r>
            <a:r>
              <a:rPr lang="ru-RU" sz="1400" kern="0" dirty="0" err="1"/>
              <a:t>үшін</a:t>
            </a:r>
            <a:r>
              <a:rPr lang="ru-RU" sz="1400" kern="0" dirty="0"/>
              <a:t> </a:t>
            </a:r>
            <a:r>
              <a:rPr lang="ru-RU" sz="1400" kern="0" dirty="0" err="1"/>
              <a:t>әртүрлі</a:t>
            </a:r>
            <a:r>
              <a:rPr lang="ru-RU" sz="1400" kern="0" dirty="0"/>
              <a:t> </a:t>
            </a:r>
            <a:r>
              <a:rPr lang="ru-RU" sz="1400" kern="0" dirty="0" err="1"/>
              <a:t>хаттамалардың</a:t>
            </a:r>
            <a:r>
              <a:rPr lang="ru-RU" sz="1400" kern="0" dirty="0"/>
              <a:t> </a:t>
            </a:r>
            <a:r>
              <a:rPr lang="ru-RU" sz="1400" kern="0" dirty="0" err="1"/>
              <a:t>қалай</a:t>
            </a:r>
            <a:r>
              <a:rPr lang="ru-RU" sz="1400" kern="0" dirty="0"/>
              <a:t> </a:t>
            </a:r>
            <a:r>
              <a:rPr lang="ru-RU" sz="1400" kern="0" dirty="0" err="1"/>
              <a:t>бірге</a:t>
            </a:r>
            <a:r>
              <a:rPr lang="ru-RU" sz="1400" kern="0" dirty="0"/>
              <a:t> </a:t>
            </a:r>
            <a:r>
              <a:rPr lang="ru-RU" sz="1400" kern="0" dirty="0" err="1"/>
              <a:t>жұмыс</a:t>
            </a:r>
            <a:r>
              <a:rPr lang="ru-RU" sz="1400" kern="0" dirty="0"/>
              <a:t> </a:t>
            </a:r>
            <a:r>
              <a:rPr lang="ru-RU" sz="1400" kern="0" dirty="0" err="1"/>
              <a:t>істейтінін</a:t>
            </a:r>
            <a:r>
              <a:rPr lang="ru-RU" sz="1400" kern="0" dirty="0"/>
              <a:t> </a:t>
            </a:r>
            <a:r>
              <a:rPr lang="ru-RU" sz="1400" kern="0" dirty="0" err="1"/>
              <a:t>визуализациялауға</a:t>
            </a:r>
            <a:r>
              <a:rPr lang="ru-RU" sz="1400" kern="0" dirty="0"/>
              <a:t> </a:t>
            </a:r>
            <a:r>
              <a:rPr lang="ru-RU" sz="1400" kern="0" dirty="0" err="1"/>
              <a:t>көмектеседіКөп</a:t>
            </a:r>
            <a:r>
              <a:rPr lang="ru-RU" sz="1400" kern="0" dirty="0"/>
              <a:t> </a:t>
            </a:r>
            <a:r>
              <a:rPr lang="ru-RU" sz="1400" kern="0" dirty="0" err="1"/>
              <a:t>деңгейлі</a:t>
            </a:r>
            <a:r>
              <a:rPr lang="ru-RU" sz="1400" kern="0" dirty="0"/>
              <a:t> </a:t>
            </a:r>
            <a:r>
              <a:rPr lang="ru-RU" sz="1400" kern="0" dirty="0" err="1"/>
              <a:t>модельді</a:t>
            </a:r>
            <a:r>
              <a:rPr lang="ru-RU" sz="1400" kern="0" dirty="0"/>
              <a:t> </a:t>
            </a:r>
            <a:r>
              <a:rPr lang="ru-RU" sz="1400" kern="0" dirty="0" err="1"/>
              <a:t>пайдалану</a:t>
            </a:r>
            <a:endParaRPr lang="ru-RU" sz="1400" kern="0" dirty="0"/>
          </a:p>
          <a:p>
            <a:r>
              <a:rPr lang="ru-RU" sz="1400" kern="0" dirty="0" err="1"/>
              <a:t>Көп</a:t>
            </a:r>
            <a:r>
              <a:rPr lang="ru-RU" sz="1400" kern="0" dirty="0"/>
              <a:t> </a:t>
            </a:r>
            <a:r>
              <a:rPr lang="ru-RU" sz="1400" kern="0" dirty="0" err="1"/>
              <a:t>деңгейлі</a:t>
            </a:r>
            <a:r>
              <a:rPr lang="ru-RU" sz="1400" kern="0" dirty="0"/>
              <a:t> </a:t>
            </a:r>
            <a:r>
              <a:rPr lang="ru-RU" sz="1400" kern="0" dirty="0" err="1"/>
              <a:t>модельдер</a:t>
            </a:r>
            <a:r>
              <a:rPr lang="ru-RU" sz="1400" kern="0" dirty="0"/>
              <a:t> </a:t>
            </a:r>
            <a:r>
              <a:rPr lang="ru-RU" sz="1400" kern="0" dirty="0" err="1"/>
              <a:t>бізге</a:t>
            </a:r>
            <a:r>
              <a:rPr lang="ru-RU" sz="1400" kern="0" dirty="0"/>
              <a:t> </a:t>
            </a:r>
            <a:r>
              <a:rPr lang="ru-RU" sz="1400" kern="0" dirty="0" err="1"/>
              <a:t>желі</a:t>
            </a:r>
            <a:r>
              <a:rPr lang="ru-RU" sz="1400" kern="0" dirty="0"/>
              <a:t> </a:t>
            </a:r>
            <a:r>
              <a:rPr lang="ru-RU" sz="1400" kern="0" dirty="0" err="1"/>
              <a:t>бойынша</a:t>
            </a:r>
            <a:r>
              <a:rPr lang="ru-RU" sz="1400" kern="0" dirty="0"/>
              <a:t> </a:t>
            </a:r>
            <a:r>
              <a:rPr lang="ru-RU" sz="1400" kern="0" dirty="0" err="1"/>
              <a:t>байланысты</a:t>
            </a:r>
            <a:r>
              <a:rPr lang="ru-RU" sz="1400" kern="0" dirty="0"/>
              <a:t> </a:t>
            </a:r>
            <a:r>
              <a:rPr lang="ru-RU" sz="1400" kern="0" dirty="0" err="1"/>
              <a:t>қамтамасыз</a:t>
            </a:r>
            <a:r>
              <a:rPr lang="ru-RU" sz="1400" kern="0" dirty="0"/>
              <a:t> </a:t>
            </a:r>
            <a:r>
              <a:rPr lang="ru-RU" sz="1400" kern="0" dirty="0" err="1"/>
              <a:t>ету</a:t>
            </a:r>
            <a:r>
              <a:rPr lang="ru-RU" sz="1400" kern="0" dirty="0"/>
              <a:t> </a:t>
            </a:r>
            <a:r>
              <a:rPr lang="ru-RU" sz="1400" kern="0" dirty="0" err="1"/>
              <a:t>үшін</a:t>
            </a:r>
            <a:r>
              <a:rPr lang="ru-RU" sz="1400" kern="0" dirty="0"/>
              <a:t> </a:t>
            </a:r>
            <a:r>
              <a:rPr lang="ru-RU" sz="1400" kern="0" dirty="0" err="1"/>
              <a:t>әртүрлі</a:t>
            </a:r>
            <a:r>
              <a:rPr lang="ru-RU" sz="1400" kern="0" dirty="0"/>
              <a:t> </a:t>
            </a:r>
            <a:r>
              <a:rPr lang="ru-RU" sz="1400" kern="0" dirty="0" err="1"/>
              <a:t>хаттамалардың</a:t>
            </a:r>
            <a:r>
              <a:rPr lang="ru-RU" sz="1400" kern="0" dirty="0"/>
              <a:t> </a:t>
            </a:r>
            <a:r>
              <a:rPr lang="ru-RU" sz="1400" kern="0" dirty="0" err="1"/>
              <a:t>қалай</a:t>
            </a:r>
            <a:r>
              <a:rPr lang="ru-RU" sz="1400" kern="0" dirty="0"/>
              <a:t> </a:t>
            </a:r>
            <a:r>
              <a:rPr lang="ru-RU" sz="1400" kern="0" dirty="0" err="1"/>
              <a:t>бірге</a:t>
            </a:r>
            <a:r>
              <a:rPr lang="ru-RU" sz="1400" kern="0" dirty="0"/>
              <a:t> </a:t>
            </a:r>
            <a:r>
              <a:rPr lang="ru-RU" sz="1400" kern="0" dirty="0" err="1"/>
              <a:t>жұмыс</a:t>
            </a:r>
            <a:r>
              <a:rPr lang="ru-RU" sz="1400" kern="0" dirty="0"/>
              <a:t> </a:t>
            </a:r>
            <a:r>
              <a:rPr lang="ru-RU" sz="1400" kern="0" dirty="0" err="1"/>
              <a:t>істейтінін</a:t>
            </a:r>
            <a:r>
              <a:rPr lang="ru-RU" sz="1400" kern="0" dirty="0"/>
              <a:t> </a:t>
            </a:r>
            <a:r>
              <a:rPr lang="ru-RU" sz="1400" kern="0" dirty="0" err="1"/>
              <a:t>визуализациялауға</a:t>
            </a:r>
            <a:r>
              <a:rPr lang="ru-RU" sz="1400" kern="0" dirty="0"/>
              <a:t> </a:t>
            </a:r>
            <a:r>
              <a:rPr lang="ru-RU" sz="1400" kern="0" dirty="0" err="1"/>
              <a:t>көмектеседі</a:t>
            </a:r>
            <a:endParaRPr lang="ru-RU" sz="1400" kern="0" dirty="0"/>
          </a:p>
        </p:txBody>
      </p:sp>
    </p:spTree>
    <p:extLst>
      <p:ext uri="{BB962C8B-B14F-4D97-AF65-F5344CB8AC3E}">
        <p14:creationId xmlns:p14="http://schemas.microsoft.com/office/powerpoint/2010/main" val="4057011246"/>
      </p:ext>
    </p:extLst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Түрлі</a:t>
            </a:r>
            <a:r>
              <a:rPr lang="ru-RU" dirty="0"/>
              <a:t> </a:t>
            </a:r>
            <a:r>
              <a:rPr lang="ru-RU" dirty="0" err="1"/>
              <a:t>желілік</a:t>
            </a:r>
            <a:r>
              <a:rPr lang="ru-RU" dirty="0"/>
              <a:t> </a:t>
            </a:r>
            <a:r>
              <a:rPr lang="ru-RU" dirty="0" err="1"/>
              <a:t>модельдер</a:t>
            </a:r>
            <a:r>
              <a:rPr lang="ru-RU" dirty="0"/>
              <a:t> </a:t>
            </a:r>
            <a:r>
              <a:rPr lang="ru-RU" dirty="0" err="1"/>
              <a:t>түрлері</a:t>
            </a:r>
            <a:endParaRPr lang="ru-RU" dirty="0"/>
          </a:p>
          <a:p>
            <a:endParaRPr lang="ru-RU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/>
              <a:t>Байланыс</a:t>
            </a:r>
            <a:r>
              <a:rPr lang="ru-RU" sz="2800" dirty="0"/>
              <a:t> </a:t>
            </a:r>
            <a:r>
              <a:rPr lang="ru-RU" sz="2800" dirty="0" err="1"/>
              <a:t>принциптері</a:t>
            </a:r>
            <a:r>
              <a:rPr lang="ru-RU" sz="2800" dirty="0"/>
              <a:t>.</a:t>
            </a:r>
            <a:br>
              <a:rPr lang="ru-RU" sz="2800" dirty="0"/>
            </a:br>
            <a:r>
              <a:rPr lang="ru-RU" sz="2800" dirty="0" err="1"/>
              <a:t>Хаттамалардың</a:t>
            </a:r>
            <a:r>
              <a:rPr lang="ru-RU" sz="2800" dirty="0"/>
              <a:t> </a:t>
            </a:r>
            <a:r>
              <a:rPr lang="ru-RU" sz="2800" dirty="0" err="1"/>
              <a:t>жұмысына</a:t>
            </a:r>
            <a:r>
              <a:rPr lang="ru-RU" sz="2800" dirty="0"/>
              <a:t> Визуализация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588802"/>
              </p:ext>
            </p:extLst>
          </p:nvPr>
        </p:nvGraphicFramePr>
        <p:xfrm>
          <a:off x="393700" y="2044700"/>
          <a:ext cx="8331200" cy="4827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5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35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30031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Модель протокола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Эталонная модель</a:t>
                      </a:r>
                      <a:r>
                        <a:rPr dirty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ctr"/>
                      <a:r>
                        <a:rPr dirty="0" err="1"/>
                        <a:t>Модель</a:t>
                      </a:r>
                      <a:r>
                        <a:rPr dirty="0"/>
                        <a:t> TCP/IP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err="1"/>
                        <a:t>Модель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взаимодействия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открытых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систем</a:t>
                      </a:r>
                      <a:r>
                        <a:rPr dirty="0"/>
                        <a:t> (OSI)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577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9578" y="3220720"/>
            <a:ext cx="2045842" cy="3197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5534" y="3220720"/>
            <a:ext cx="1666978" cy="313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137018"/>
      </p:ext>
    </p:extLst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68198" y="1947862"/>
            <a:ext cx="5658726" cy="1481138"/>
          </a:xfrm>
        </p:spPr>
        <p:txBody>
          <a:bodyPr/>
          <a:lstStyle/>
          <a:p>
            <a:pPr eaLnBrk="1" hangingPunct="1"/>
            <a:r>
              <a:rPr lang="ru-RU" sz="2400" dirty="0"/>
              <a:t>2. </a:t>
            </a:r>
            <a:r>
              <a:rPr lang="ru-RU" sz="2400" dirty="0" err="1"/>
              <a:t>Желілер</a:t>
            </a:r>
            <a:r>
              <a:rPr lang="ru-RU" sz="2400" dirty="0"/>
              <a:t> </a:t>
            </a:r>
            <a:r>
              <a:rPr lang="ru-RU" sz="2400" dirty="0" err="1"/>
              <a:t>тілінде</a:t>
            </a:r>
            <a:r>
              <a:rPr lang="ru-RU" sz="2400" dirty="0"/>
              <a:t> </a:t>
            </a:r>
            <a:r>
              <a:rPr lang="ru-RU" sz="2400" dirty="0" err="1"/>
              <a:t>сөйлесу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49094522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09" y="1733812"/>
            <a:ext cx="8733677" cy="4926405"/>
          </a:xfrm>
        </p:spPr>
        <p:txBody>
          <a:bodyPr/>
          <a:lstStyle/>
          <a:p>
            <a:pPr lvl="1"/>
            <a:r>
              <a:rPr lang="ru-RU" dirty="0" err="1"/>
              <a:t>Тапсырмаларды</a:t>
            </a:r>
            <a:r>
              <a:rPr lang="ru-RU" dirty="0"/>
              <a:t> </a:t>
            </a:r>
            <a:r>
              <a:rPr lang="ru-RU" dirty="0" err="1"/>
              <a:t>бөлу</a:t>
            </a:r>
            <a:r>
              <a:rPr lang="ru-RU" dirty="0"/>
              <a:t> </a:t>
            </a:r>
          </a:p>
          <a:p>
            <a:pPr lvl="1"/>
            <a:r>
              <a:rPr lang="en-US" dirty="0"/>
              <a:t>OSI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деректерді</a:t>
            </a:r>
            <a:r>
              <a:rPr lang="ru-RU" dirty="0"/>
              <a:t> </a:t>
            </a:r>
            <a:r>
              <a:rPr lang="ru-RU" dirty="0" err="1"/>
              <a:t>беруді</a:t>
            </a:r>
            <a:r>
              <a:rPr lang="ru-RU" dirty="0"/>
              <a:t> </a:t>
            </a:r>
            <a:r>
              <a:rPr lang="ru-RU" dirty="0" err="1"/>
              <a:t>бірнеше</a:t>
            </a:r>
            <a:r>
              <a:rPr lang="ru-RU" dirty="0"/>
              <a:t> </a:t>
            </a:r>
            <a:r>
              <a:rPr lang="ru-RU" dirty="0" err="1"/>
              <a:t>процестерге</a:t>
            </a:r>
            <a:r>
              <a:rPr lang="ru-RU" dirty="0"/>
              <a:t> </a:t>
            </a:r>
            <a:r>
              <a:rPr lang="ru-RU" dirty="0" err="1"/>
              <a:t>бөледі</a:t>
            </a:r>
            <a:r>
              <a:rPr lang="ru-RU" dirty="0"/>
              <a:t>.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68" y="783012"/>
            <a:ext cx="8772157" cy="8382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Ашық</a:t>
            </a:r>
            <a:r>
              <a:rPr lang="ru-RU" dirty="0"/>
              <a:t> </a:t>
            </a:r>
            <a:r>
              <a:rPr lang="ru-RU" dirty="0" err="1"/>
              <a:t>жүйелердің</a:t>
            </a:r>
            <a:r>
              <a:rPr lang="ru-RU" dirty="0"/>
              <a:t> </a:t>
            </a:r>
            <a:r>
              <a:rPr lang="ru-RU" dirty="0" err="1"/>
              <a:t>өзара</a:t>
            </a:r>
            <a:r>
              <a:rPr lang="ru-RU" dirty="0"/>
              <a:t> </a:t>
            </a:r>
            <a:r>
              <a:rPr lang="ru-RU" dirty="0" err="1"/>
              <a:t>іс-қимыл</a:t>
            </a:r>
            <a:r>
              <a:rPr lang="ru-RU" dirty="0"/>
              <a:t> </a:t>
            </a:r>
            <a:r>
              <a:rPr lang="ru-RU" dirty="0" err="1"/>
              <a:t>моделімен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 (</a:t>
            </a:r>
            <a:r>
              <a:rPr lang="en-US" dirty="0"/>
              <a:t>OSI)</a:t>
            </a:r>
            <a:r>
              <a:rPr dirty="0"/>
              <a:t/>
            </a:r>
            <a:br>
              <a:rPr dirty="0"/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315" y="3049970"/>
            <a:ext cx="8010184" cy="318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100615"/>
      </p:ext>
    </p:extLst>
  </p:cSld>
  <p:clrMapOvr>
    <a:masterClrMapping/>
  </p:clrMapOvr>
  <p:transition spd="med">
    <p:wipe dir="r"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PPT-TMPLT-WHT_C">
  <a:themeElements>
    <a:clrScheme name="PPT-TMPLT-WHT_C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PPT-TMPLT-WHT_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-TMPLT-WHT_C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structor_Supplemental_Material_Template.pptx" id="{3198E07C-115F-418B-A9A8-BF9053302A35}" vid="{198B02FE-59AF-4313-B2FA-B9A3F3C1E378}"/>
    </a:ext>
  </a:extLst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Instructor_Supplemental_Material_Template</Template>
  <TotalTime>14279</TotalTime>
  <Pages>28</Pages>
  <Words>1661</Words>
  <Application>Microsoft Office PowerPoint</Application>
  <PresentationFormat>Экран (4:3)</PresentationFormat>
  <Paragraphs>239</Paragraphs>
  <Slides>29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40" baseType="lpstr">
      <vt:lpstr>ＭＳ Ｐゴシック</vt:lpstr>
      <vt:lpstr>Arial</vt:lpstr>
      <vt:lpstr>CiscoSans Thin</vt:lpstr>
      <vt:lpstr>Courier New</vt:lpstr>
      <vt:lpstr>Lucida Sans Unicode</vt:lpstr>
      <vt:lpstr>Verdana</vt:lpstr>
      <vt:lpstr>Wingdings</vt:lpstr>
      <vt:lpstr>Wingdings 2</vt:lpstr>
      <vt:lpstr>Wingdings 3</vt:lpstr>
      <vt:lpstr>PPT-TMPLT-WHT_C</vt:lpstr>
      <vt:lpstr>Открытая</vt:lpstr>
      <vt:lpstr>Лекция 3 Ақпараттардың желілер арқылы таралуы</vt:lpstr>
      <vt:lpstr>Бөлімдер мен мақсаттар</vt:lpstr>
      <vt:lpstr>1. Байланыс принциптері</vt:lpstr>
      <vt:lpstr>Байланыс принциптері  ережелердің орнатылуы</vt:lpstr>
      <vt:lpstr>Байланыс принциптері. Ережелерді кім әзірлейді</vt:lpstr>
      <vt:lpstr>Байланыс принциптері. Хаттамалардың жұмысына Визуализация</vt:lpstr>
      <vt:lpstr>Байланыс принциптері. Хаттамалардың жұмысына Визуализация</vt:lpstr>
      <vt:lpstr>2. Желілер тілінде сөйлесу</vt:lpstr>
      <vt:lpstr>Ашық жүйелердің өзара іс-қимыл моделімен жұмыс (OSI) </vt:lpstr>
      <vt:lpstr>Презентация PowerPoint</vt:lpstr>
      <vt:lpstr>Презентация PowerPoint</vt:lpstr>
      <vt:lpstr>Желі тілінде сөйлесу. Сымды желілер үшін хаттамалар </vt:lpstr>
      <vt:lpstr>3.3. Ethernet желісімен жұмыс жасау принциптері </vt:lpstr>
      <vt:lpstr>Ethernet желілерінің жұмыс істеу принциптері деректерді беруге дайындау</vt:lpstr>
      <vt:lpstr>Ethernet желілерінің жұмыс істеу принциптері Ethernet желілерінің компоненттері</vt:lpstr>
      <vt:lpstr>Ethernet желілерінің жұмыс принциптері логикалық адресация</vt:lpstr>
      <vt:lpstr>Желі қалай құрылған? </vt:lpstr>
      <vt:lpstr>Перевести вGoogleBingЖелілерді құру принциптері жақсы жоба бастапқы нүкте ретіндеЖелілерді құру принциптері жақсы жоба бастапқы нүкте ретінде</vt:lpstr>
      <vt:lpstr>Желілерді құру принциптері жақсы жоба бастапқы нүкте ретінде</vt:lpstr>
      <vt:lpstr>Желілерді құру принциптері қолжетімділіктің жақсартылған деңгейін құруЖелілерді құру принциптері қолжетімділіктің жақсартылған деңгейін құру</vt:lpstr>
      <vt:lpstr>Желілерді құру принциптері қолжетімділіктің жақсартылған деңгейін құру</vt:lpstr>
      <vt:lpstr>Желілерді құру принциптері кең таратылатын таратылымдарды шектеуЖелілерді құру принциптері кең таратылатын таратылымдарды шектеу</vt:lpstr>
      <vt:lpstr>Желілерді құру принциптері кең таратылатын таратылымдарды шектеуЖелілерді құру принциптері кең таратылатын таратылымдарды шектеу</vt:lpstr>
      <vt:lpstr>Желілерді құру принциптері кең таратылатын таратылымдарды шектеуЖелілерді құру принциптері кең таратылатын таратылымдарды шектеу</vt:lpstr>
      <vt:lpstr>Желілерді құру принциптері басқа құрылғылар бойынша хабарламаларды тарату</vt:lpstr>
      <vt:lpstr>5. Желілердегі маршруттау </vt:lpstr>
      <vt:lpstr>Желідегі маршруттау кестені сақтау</vt:lpstr>
      <vt:lpstr>Желідегі маршруттау кестені сақтау</vt:lpstr>
      <vt:lpstr>Желілердегі маршруттау. Жергілікті желіні құру (LAN)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Instructor Materials Chapter 1 What is the Internet of Things?</dc:title>
  <dc:creator>Suk-yi Pennock</dc:creator>
  <cp:lastModifiedBy>Сейтжанова Жанат</cp:lastModifiedBy>
  <cp:revision>169</cp:revision>
  <cp:lastPrinted>1999-01-27T00:54:54Z</cp:lastPrinted>
  <dcterms:created xsi:type="dcterms:W3CDTF">2016-07-19T22:00:40Z</dcterms:created>
  <dcterms:modified xsi:type="dcterms:W3CDTF">2019-02-27T10:59:18Z</dcterms:modified>
</cp:coreProperties>
</file>